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0" r:id="rId1"/>
  </p:sldMasterIdLst>
  <p:sldIdLst>
    <p:sldId id="264" r:id="rId2"/>
    <p:sldId id="259" r:id="rId3"/>
    <p:sldId id="260" r:id="rId4"/>
    <p:sldId id="261" r:id="rId5"/>
    <p:sldId id="262" r:id="rId6"/>
    <p:sldId id="263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  <a:srgbClr val="D60000"/>
    <a:srgbClr val="F6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7DAE382-F7AE-4001-BC87-6F3454935624}">
      <dgm:prSet phldrT="[文字]" custT="1"/>
      <dgm:spPr/>
      <dgm:t>
        <a:bodyPr/>
        <a:lstStyle/>
        <a:p>
          <a:pPr algn="l"/>
          <a:r>
            <a:rPr lang="en-US" altLang="zh-TW" sz="3200" dirty="0"/>
            <a:t>1. </a:t>
          </a:r>
          <a:r>
            <a:rPr lang="zh-TW" altLang="en-US" sz="3200" dirty="0"/>
            <a:t>盤點</a:t>
          </a:r>
        </a:p>
      </dgm:t>
    </dgm:pt>
    <dgm:pt modelId="{FFAB114F-7B82-477A-8C9E-F387044D79CC}" type="par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E9C8A2D8-1E1F-4BC3-871B-714D7F36A82E}" type="sib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36218312-2BE4-4548-B1A3-E8232838764F}">
      <dgm:prSet phldrT="[文字]" custT="1"/>
      <dgm:spPr/>
      <dgm:t>
        <a:bodyPr/>
        <a:lstStyle/>
        <a:p>
          <a:pPr>
            <a:buNone/>
          </a:pPr>
          <a:r>
            <a:rPr lang="zh-TW" altLang="en-US" sz="2000" dirty="0"/>
            <a:t> 盤點人</a:t>
          </a:r>
          <a:r>
            <a:rPr lang="en-US" altLang="zh-TW" sz="2000" dirty="0"/>
            <a:t>(</a:t>
          </a:r>
          <a:r>
            <a:rPr lang="zh-TW" altLang="en-US" sz="2000" dirty="0"/>
            <a:t>非保管人</a:t>
          </a:r>
          <a:r>
            <a:rPr lang="en-US" altLang="zh-TW" sz="2000" dirty="0"/>
            <a:t>)</a:t>
          </a:r>
          <a:r>
            <a:rPr lang="zh-TW" altLang="en-US" sz="2000" dirty="0"/>
            <a:t> 逐筆盤點</a:t>
          </a:r>
        </a:p>
      </dgm:t>
    </dgm:pt>
    <dgm:pt modelId="{26F50802-EA1F-408B-861A-A477504FA81A}" type="par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2C88AE64-C496-47C8-8CB0-D8F75B2D7D9E}" type="sib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5A167D1A-C388-4CE9-A135-15558F614F8E}">
      <dgm:prSet phldrT="[文字]" custT="1"/>
      <dgm:spPr/>
      <dgm:t>
        <a:bodyPr/>
        <a:lstStyle/>
        <a:p>
          <a:pPr algn="l"/>
          <a:r>
            <a:rPr lang="en-US" altLang="zh-TW" sz="3200" dirty="0"/>
            <a:t>2. </a:t>
          </a:r>
          <a:r>
            <a:rPr lang="zh-TW" altLang="en-US" sz="3200" dirty="0"/>
            <a:t>填盤點結果</a:t>
          </a:r>
        </a:p>
      </dgm:t>
    </dgm:pt>
    <dgm:pt modelId="{A1B3DDD9-0466-45D4-A3E3-CB259C1DD784}" type="par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F2839B45-C28C-4BF6-BE02-5C03D138FE5C}" type="sib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D99C824B-A182-461D-A203-755F343D43A3}">
      <dgm:prSet phldrT="[文字]" custT="1"/>
      <dgm:spPr/>
      <dgm:t>
        <a:bodyPr/>
        <a:lstStyle/>
        <a:p>
          <a:pPr algn="l"/>
          <a:r>
            <a:rPr lang="en-US" altLang="zh-TW" sz="3200" dirty="0"/>
            <a:t>3. </a:t>
          </a:r>
          <a:r>
            <a:rPr lang="zh-TW" altLang="en-US" sz="3200" dirty="0"/>
            <a:t>簽章</a:t>
          </a:r>
        </a:p>
      </dgm:t>
    </dgm:pt>
    <dgm:pt modelId="{8361C590-BE41-4622-86F4-0B3C324561AF}" type="par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A786476E-6678-4C96-9867-12F3CD793799}" type="sib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121A0C57-A70E-49EC-9BAD-2FF07235897B}">
      <dgm:prSet custT="1"/>
      <dgm:spPr/>
      <dgm:t>
        <a:bodyPr/>
        <a:lstStyle/>
        <a:p>
          <a:pPr>
            <a:buNone/>
          </a:pPr>
          <a:r>
            <a:rPr lang="zh-TW" altLang="en-US" sz="2000" dirty="0"/>
            <a:t> 填寫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盤點數量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有物無帳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有帳無物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endParaRPr lang="zh-TW" altLang="en-US" sz="2000" dirty="0"/>
        </a:p>
      </dgm:t>
    </dgm:pt>
    <dgm:pt modelId="{B2781068-DCF4-41E5-BB46-48DC69C84C54}" type="par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737ADB9A-8B99-480F-AB5A-65BDEB1C24A5}" type="sib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6CCA240F-C6E4-4DDD-B97A-7ACD9AC38951}">
      <dgm:prSet phldrT="[文字]" custT="1"/>
      <dgm:spPr/>
      <dgm:t>
        <a:bodyPr/>
        <a:lstStyle/>
        <a:p>
          <a:pPr algn="l"/>
          <a:r>
            <a:rPr lang="en-US" altLang="zh-TW" sz="3200" dirty="0"/>
            <a:t>4. </a:t>
          </a:r>
          <a:r>
            <a:rPr lang="zh-TW" altLang="en-US" sz="3200" dirty="0"/>
            <a:t>交盤點表</a:t>
          </a:r>
        </a:p>
      </dgm:t>
    </dgm:pt>
    <dgm:pt modelId="{735313C2-E1B6-4003-8F93-9E77C2F001AD}" type="par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0BE23A94-C3A3-4351-AE70-B748D1F5CED7}" type="sib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9581DD03-7819-4C7D-9027-5A0830DC9B21}">
      <dgm:prSet custT="1"/>
      <dgm:spPr/>
      <dgm:t>
        <a:bodyPr/>
        <a:lstStyle/>
        <a:p>
          <a:pPr>
            <a:buNone/>
          </a:pP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盤點人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保管人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及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單位主管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簽章</a:t>
          </a:r>
          <a:endParaRPr lang="zh-TW" altLang="en-US" sz="2000" dirty="0"/>
        </a:p>
      </dgm:t>
    </dgm:pt>
    <dgm:pt modelId="{0A9149FB-0F22-4CD4-A3C2-05EB1967AD73}" type="par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37DA3B43-8148-4677-B0C4-108152C242F2}" type="sib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B9145F5B-0FDD-40C7-B089-5080A81BD8BF}">
      <dgm:prSet/>
      <dgm:spPr/>
      <dgm:t>
        <a:bodyPr/>
        <a:lstStyle/>
        <a:p>
          <a:pPr>
            <a:buNone/>
          </a:pPr>
          <a:r>
            <a:rPr lang="zh-TW" altLang="en-US" dirty="0"/>
            <a:t> 交回給各單位財物經管人彙整</a:t>
          </a:r>
        </a:p>
      </dgm:t>
    </dgm:pt>
    <dgm:pt modelId="{87479A71-2AE4-4AEC-B720-2D67434A4831}" type="par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13FFE345-6188-4A08-BC29-FF562365B822}" type="sib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2D7B799B-EEB4-44CA-A240-8AA6E1DFE5EF}" type="pres">
      <dgm:prSet presAssocID="{07DAE382-F7AE-4001-BC87-6F3454935624}" presName="linNode" presStyleCnt="0"/>
      <dgm:spPr/>
    </dgm:pt>
    <dgm:pt modelId="{2C4BD868-757F-4C89-8727-D93C77503091}" type="pres">
      <dgm:prSet presAssocID="{07DAE382-F7AE-4001-BC87-6F3454935624}" presName="parentShp" presStyleLbl="node1" presStyleIdx="0" presStyleCnt="4" custScaleX="73133" custLinFactNeighborX="-20617" custLinFactNeighborY="2371">
        <dgm:presLayoutVars>
          <dgm:bulletEnabled val="1"/>
        </dgm:presLayoutVars>
      </dgm:prSet>
      <dgm:spPr/>
    </dgm:pt>
    <dgm:pt modelId="{F9825CCE-C8CC-48E4-9920-573A7B91583C}" type="pres">
      <dgm:prSet presAssocID="{07DAE382-F7AE-4001-BC87-6F3454935624}" presName="childShp" presStyleLbl="bgAccFollowNode1" presStyleIdx="0" presStyleCnt="4" custScaleX="94208" custLinFactNeighborX="-17566" custLinFactNeighborY="5517">
        <dgm:presLayoutVars>
          <dgm:bulletEnabled val="1"/>
        </dgm:presLayoutVars>
      </dgm:prSet>
      <dgm:spPr/>
    </dgm:pt>
    <dgm:pt modelId="{D78B8B1F-CAE6-41FA-B1C2-1AEB62D2FC61}" type="pres">
      <dgm:prSet presAssocID="{E9C8A2D8-1E1F-4BC3-871B-714D7F36A82E}" presName="spacing" presStyleCnt="0"/>
      <dgm:spPr/>
    </dgm:pt>
    <dgm:pt modelId="{7C768DA2-88AE-401D-8654-B568BF14FA85}" type="pres">
      <dgm:prSet presAssocID="{5A167D1A-C388-4CE9-A135-15558F614F8E}" presName="linNode" presStyleCnt="0"/>
      <dgm:spPr/>
    </dgm:pt>
    <dgm:pt modelId="{AC60643B-9829-4DC9-90BB-A0A1AEC7AE0A}" type="pres">
      <dgm:prSet presAssocID="{5A167D1A-C388-4CE9-A135-15558F614F8E}" presName="parentShp" presStyleLbl="node1" presStyleIdx="1" presStyleCnt="4" custScaleX="72810" custLinFactNeighborX="-11781" custLinFactNeighborY="1185">
        <dgm:presLayoutVars>
          <dgm:bulletEnabled val="1"/>
        </dgm:presLayoutVars>
      </dgm:prSet>
      <dgm:spPr/>
    </dgm:pt>
    <dgm:pt modelId="{14626225-2376-4DBC-9A02-34337E6DB98E}" type="pres">
      <dgm:prSet presAssocID="{5A167D1A-C388-4CE9-A135-15558F614F8E}" presName="childShp" presStyleLbl="bgAccFollowNode1" presStyleIdx="1" presStyleCnt="4" custScaleX="94518" custLinFactNeighborX="-17671" custLinFactNeighborY="4498">
        <dgm:presLayoutVars>
          <dgm:bulletEnabled val="1"/>
        </dgm:presLayoutVars>
      </dgm:prSet>
      <dgm:spPr/>
    </dgm:pt>
    <dgm:pt modelId="{AD4595DE-A1B7-44BC-B813-3384539A4A8C}" type="pres">
      <dgm:prSet presAssocID="{F2839B45-C28C-4BF6-BE02-5C03D138FE5C}" presName="spacing" presStyleCnt="0"/>
      <dgm:spPr/>
    </dgm:pt>
    <dgm:pt modelId="{F305245A-C7C9-4A79-89BE-0D4AF9FEEA74}" type="pres">
      <dgm:prSet presAssocID="{D99C824B-A182-461D-A203-755F343D43A3}" presName="linNode" presStyleCnt="0"/>
      <dgm:spPr/>
    </dgm:pt>
    <dgm:pt modelId="{A54F7DEB-7596-4ED9-BA7F-F754126E39BF}" type="pres">
      <dgm:prSet presAssocID="{D99C824B-A182-461D-A203-755F343D43A3}" presName="parentShp" presStyleLbl="node1" presStyleIdx="2" presStyleCnt="4" custScaleX="72723" custLinFactNeighborX="-36079" custLinFactNeighborY="3556">
        <dgm:presLayoutVars>
          <dgm:bulletEnabled val="1"/>
        </dgm:presLayoutVars>
      </dgm:prSet>
      <dgm:spPr/>
    </dgm:pt>
    <dgm:pt modelId="{35F1FED8-DDA2-444F-A067-4867F00A92AB}" type="pres">
      <dgm:prSet presAssocID="{D99C824B-A182-461D-A203-755F343D43A3}" presName="childShp" presStyleLbl="bgAccFollowNode1" presStyleIdx="2" presStyleCnt="4" custScaleX="95228" custLinFactNeighborX="-17904" custLinFactNeighborY="4124">
        <dgm:presLayoutVars>
          <dgm:bulletEnabled val="1"/>
        </dgm:presLayoutVars>
      </dgm:prSet>
      <dgm:spPr/>
    </dgm:pt>
    <dgm:pt modelId="{13A21C5B-5FEA-4853-85B8-076D5AB1D976}" type="pres">
      <dgm:prSet presAssocID="{A786476E-6678-4C96-9867-12F3CD793799}" presName="spacing" presStyleCnt="0"/>
      <dgm:spPr/>
    </dgm:pt>
    <dgm:pt modelId="{CFCB8752-EE61-4D9B-A35D-01EFF6543B1B}" type="pres">
      <dgm:prSet presAssocID="{6CCA240F-C6E4-4DDD-B97A-7ACD9AC38951}" presName="linNode" presStyleCnt="0"/>
      <dgm:spPr/>
    </dgm:pt>
    <dgm:pt modelId="{F5AFA2CE-5B9B-47F5-979A-C24C0DCF5098}" type="pres">
      <dgm:prSet presAssocID="{6CCA240F-C6E4-4DDD-B97A-7ACD9AC38951}" presName="parentShp" presStyleLbl="node1" presStyleIdx="3" presStyleCnt="4" custScaleX="72577" custLinFactNeighborX="-11801" custLinFactNeighborY="1638">
        <dgm:presLayoutVars>
          <dgm:bulletEnabled val="1"/>
        </dgm:presLayoutVars>
      </dgm:prSet>
      <dgm:spPr/>
    </dgm:pt>
    <dgm:pt modelId="{7CF85068-AB46-4883-80DF-BECC48BB46ED}" type="pres">
      <dgm:prSet presAssocID="{6CCA240F-C6E4-4DDD-B97A-7ACD9AC38951}" presName="childShp" presStyleLbl="bgAccFollowNode1" presStyleIdx="3" presStyleCnt="4" custScaleX="95017" custLinFactNeighborX="-17673" custLinFactNeighborY="126">
        <dgm:presLayoutVars>
          <dgm:bulletEnabled val="1"/>
        </dgm:presLayoutVars>
      </dgm:prSet>
      <dgm:spPr/>
    </dgm:pt>
  </dgm:ptLst>
  <dgm:cxnLst>
    <dgm:cxn modelId="{E8F36F35-5A92-43F7-BFF5-DFB7FFD3DF3C}" srcId="{07DAE382-F7AE-4001-BC87-6F3454935624}" destId="{36218312-2BE4-4548-B1A3-E8232838764F}" srcOrd="0" destOrd="0" parTransId="{26F50802-EA1F-408B-861A-A477504FA81A}" sibTransId="{2C88AE64-C496-47C8-8CB0-D8F75B2D7D9E}"/>
    <dgm:cxn modelId="{F846363D-D459-46B6-B7DA-13EBFB7D7179}" type="presOf" srcId="{07DAE382-F7AE-4001-BC87-6F3454935624}" destId="{2C4BD868-757F-4C89-8727-D93C77503091}" srcOrd="0" destOrd="0" presId="urn:microsoft.com/office/officeart/2005/8/layout/vList6"/>
    <dgm:cxn modelId="{93FA6E47-7E56-4FFC-BA3B-1B9442D86679}" type="presOf" srcId="{121A0C57-A70E-49EC-9BAD-2FF07235897B}" destId="{14626225-2376-4DBC-9A02-34337E6DB98E}" srcOrd="0" destOrd="0" presId="urn:microsoft.com/office/officeart/2005/8/layout/vList6"/>
    <dgm:cxn modelId="{512BBA74-FE83-487C-9E65-F97416F6221C}" srcId="{D99C824B-A182-461D-A203-755F343D43A3}" destId="{9581DD03-7819-4C7D-9027-5A0830DC9B21}" srcOrd="0" destOrd="0" parTransId="{0A9149FB-0F22-4CD4-A3C2-05EB1967AD73}" sibTransId="{37DA3B43-8148-4677-B0C4-108152C242F2}"/>
    <dgm:cxn modelId="{60ED1C7A-2EDC-4135-BD16-926E35B42A5B}" srcId="{460EEF7C-71C7-4FDD-99A7-881D57221B07}" destId="{6CCA240F-C6E4-4DDD-B97A-7ACD9AC38951}" srcOrd="3" destOrd="0" parTransId="{735313C2-E1B6-4003-8F93-9E77C2F001AD}" sibTransId="{0BE23A94-C3A3-4351-AE70-B748D1F5CED7}"/>
    <dgm:cxn modelId="{6C2CCF90-430B-40F2-8412-85185C92447F}" type="presOf" srcId="{D99C824B-A182-461D-A203-755F343D43A3}" destId="{A54F7DEB-7596-4ED9-BA7F-F754126E39BF}" srcOrd="0" destOrd="0" presId="urn:microsoft.com/office/officeart/2005/8/layout/vList6"/>
    <dgm:cxn modelId="{0B7D839B-C26F-4B41-B412-6BFDB22781A4}" srcId="{460EEF7C-71C7-4FDD-99A7-881D57221B07}" destId="{5A167D1A-C388-4CE9-A135-15558F614F8E}" srcOrd="1" destOrd="0" parTransId="{A1B3DDD9-0466-45D4-A3E3-CB259C1DD784}" sibTransId="{F2839B45-C28C-4BF6-BE02-5C03D138FE5C}"/>
    <dgm:cxn modelId="{88509DA0-A2C2-4B82-B2D2-CE6008F73EE2}" srcId="{5A167D1A-C388-4CE9-A135-15558F614F8E}" destId="{121A0C57-A70E-49EC-9BAD-2FF07235897B}" srcOrd="0" destOrd="0" parTransId="{B2781068-DCF4-41E5-BB46-48DC69C84C54}" sibTransId="{737ADB9A-8B99-480F-AB5A-65BDEB1C24A5}"/>
    <dgm:cxn modelId="{F19001A3-74FC-43FF-8858-081E39DE3B3D}" type="presOf" srcId="{5A167D1A-C388-4CE9-A135-15558F614F8E}" destId="{AC60643B-9829-4DC9-90BB-A0A1AEC7AE0A}" srcOrd="0" destOrd="0" presId="urn:microsoft.com/office/officeart/2005/8/layout/vList6"/>
    <dgm:cxn modelId="{D8A999AA-2498-4B18-92D5-F167614D4AE5}" srcId="{460EEF7C-71C7-4FDD-99A7-881D57221B07}" destId="{07DAE382-F7AE-4001-BC87-6F3454935624}" srcOrd="0" destOrd="0" parTransId="{FFAB114F-7B82-477A-8C9E-F387044D79CC}" sibTransId="{E9C8A2D8-1E1F-4BC3-871B-714D7F36A82E}"/>
    <dgm:cxn modelId="{CD4819AC-7B27-4051-86BF-82B810BE5AA8}" type="presOf" srcId="{36218312-2BE4-4548-B1A3-E8232838764F}" destId="{F9825CCE-C8CC-48E4-9920-573A7B91583C}" srcOrd="0" destOrd="0" presId="urn:microsoft.com/office/officeart/2005/8/layout/vList6"/>
    <dgm:cxn modelId="{7BDFFEAE-12E4-40A5-B381-1CF8BA1E5378}" type="presOf" srcId="{9581DD03-7819-4C7D-9027-5A0830DC9B21}" destId="{35F1FED8-DDA2-444F-A067-4867F00A92AB}" srcOrd="0" destOrd="0" presId="urn:microsoft.com/office/officeart/2005/8/layout/vList6"/>
    <dgm:cxn modelId="{5E0571AF-811C-40DC-B1E3-54DD3B594133}" type="presOf" srcId="{B9145F5B-0FDD-40C7-B089-5080A81BD8BF}" destId="{7CF85068-AB46-4883-80DF-BECC48BB46ED}" srcOrd="0" destOrd="0" presId="urn:microsoft.com/office/officeart/2005/8/layout/vList6"/>
    <dgm:cxn modelId="{F8FD4BB3-123C-4B98-83AF-7D346EAD0F39}" type="presOf" srcId="{6CCA240F-C6E4-4DDD-B97A-7ACD9AC38951}" destId="{F5AFA2CE-5B9B-47F5-979A-C24C0DCF5098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BC2035F7-C8B8-4293-B192-B46A7BCFEDEF}" srcId="{6CCA240F-C6E4-4DDD-B97A-7ACD9AC38951}" destId="{B9145F5B-0FDD-40C7-B089-5080A81BD8BF}" srcOrd="0" destOrd="0" parTransId="{87479A71-2AE4-4AEC-B720-2D67434A4831}" sibTransId="{13FFE345-6188-4A08-BC29-FF562365B822}"/>
    <dgm:cxn modelId="{DAD7A3FD-BDFC-4C65-B7CD-503B2D01A4E7}" srcId="{460EEF7C-71C7-4FDD-99A7-881D57221B07}" destId="{D99C824B-A182-461D-A203-755F343D43A3}" srcOrd="2" destOrd="0" parTransId="{8361C590-BE41-4622-86F4-0B3C324561AF}" sibTransId="{A786476E-6678-4C96-9867-12F3CD793799}"/>
    <dgm:cxn modelId="{FC61D1E1-A49A-4BB2-B6E8-AF11CF91C184}" type="presParOf" srcId="{90F96E3C-3962-4CBB-B4D0-513D61555B99}" destId="{2D7B799B-EEB4-44CA-A240-8AA6E1DFE5EF}" srcOrd="0" destOrd="0" presId="urn:microsoft.com/office/officeart/2005/8/layout/vList6"/>
    <dgm:cxn modelId="{EFCE44E4-4CF8-409A-AB7E-F6108601A047}" type="presParOf" srcId="{2D7B799B-EEB4-44CA-A240-8AA6E1DFE5EF}" destId="{2C4BD868-757F-4C89-8727-D93C77503091}" srcOrd="0" destOrd="0" presId="urn:microsoft.com/office/officeart/2005/8/layout/vList6"/>
    <dgm:cxn modelId="{E893843C-322E-44A7-8C70-94C7317BD37B}" type="presParOf" srcId="{2D7B799B-EEB4-44CA-A240-8AA6E1DFE5EF}" destId="{F9825CCE-C8CC-48E4-9920-573A7B91583C}" srcOrd="1" destOrd="0" presId="urn:microsoft.com/office/officeart/2005/8/layout/vList6"/>
    <dgm:cxn modelId="{904E3FD5-1465-4C7A-96D4-841DBB7E51EC}" type="presParOf" srcId="{90F96E3C-3962-4CBB-B4D0-513D61555B99}" destId="{D78B8B1F-CAE6-41FA-B1C2-1AEB62D2FC61}" srcOrd="1" destOrd="0" presId="urn:microsoft.com/office/officeart/2005/8/layout/vList6"/>
    <dgm:cxn modelId="{2CA5CB33-DA66-4F79-8C96-1DCCDE1A7DCB}" type="presParOf" srcId="{90F96E3C-3962-4CBB-B4D0-513D61555B99}" destId="{7C768DA2-88AE-401D-8654-B568BF14FA85}" srcOrd="2" destOrd="0" presId="urn:microsoft.com/office/officeart/2005/8/layout/vList6"/>
    <dgm:cxn modelId="{29D07614-9955-48F5-A111-27F18EFE656A}" type="presParOf" srcId="{7C768DA2-88AE-401D-8654-B568BF14FA85}" destId="{AC60643B-9829-4DC9-90BB-A0A1AEC7AE0A}" srcOrd="0" destOrd="0" presId="urn:microsoft.com/office/officeart/2005/8/layout/vList6"/>
    <dgm:cxn modelId="{B0FE75F3-E45F-449E-B656-4CA4C82ADE2F}" type="presParOf" srcId="{7C768DA2-88AE-401D-8654-B568BF14FA85}" destId="{14626225-2376-4DBC-9A02-34337E6DB98E}" srcOrd="1" destOrd="0" presId="urn:microsoft.com/office/officeart/2005/8/layout/vList6"/>
    <dgm:cxn modelId="{3D610BA5-6CBD-498C-84B8-7BD4C4B55428}" type="presParOf" srcId="{90F96E3C-3962-4CBB-B4D0-513D61555B99}" destId="{AD4595DE-A1B7-44BC-B813-3384539A4A8C}" srcOrd="3" destOrd="0" presId="urn:microsoft.com/office/officeart/2005/8/layout/vList6"/>
    <dgm:cxn modelId="{8B8D1658-708D-4418-81D6-6941862F85AE}" type="presParOf" srcId="{90F96E3C-3962-4CBB-B4D0-513D61555B99}" destId="{F305245A-C7C9-4A79-89BE-0D4AF9FEEA74}" srcOrd="4" destOrd="0" presId="urn:microsoft.com/office/officeart/2005/8/layout/vList6"/>
    <dgm:cxn modelId="{8C5BFC03-CC7A-4589-A97F-7BAC6B7D52B9}" type="presParOf" srcId="{F305245A-C7C9-4A79-89BE-0D4AF9FEEA74}" destId="{A54F7DEB-7596-4ED9-BA7F-F754126E39BF}" srcOrd="0" destOrd="0" presId="urn:microsoft.com/office/officeart/2005/8/layout/vList6"/>
    <dgm:cxn modelId="{55328FE2-A721-40A8-806B-E6A0982FC912}" type="presParOf" srcId="{F305245A-C7C9-4A79-89BE-0D4AF9FEEA74}" destId="{35F1FED8-DDA2-444F-A067-4867F00A92AB}" srcOrd="1" destOrd="0" presId="urn:microsoft.com/office/officeart/2005/8/layout/vList6"/>
    <dgm:cxn modelId="{8CD6BB6E-6F00-42B4-A2EA-C3855C250FE7}" type="presParOf" srcId="{90F96E3C-3962-4CBB-B4D0-513D61555B99}" destId="{13A21C5B-5FEA-4853-85B8-076D5AB1D976}" srcOrd="5" destOrd="0" presId="urn:microsoft.com/office/officeart/2005/8/layout/vList6"/>
    <dgm:cxn modelId="{95C97DCE-2996-4A25-B422-687F256BB2CA}" type="presParOf" srcId="{90F96E3C-3962-4CBB-B4D0-513D61555B99}" destId="{CFCB8752-EE61-4D9B-A35D-01EFF6543B1B}" srcOrd="6" destOrd="0" presId="urn:microsoft.com/office/officeart/2005/8/layout/vList6"/>
    <dgm:cxn modelId="{E1A17277-C60F-456B-8702-76B3F8301576}" type="presParOf" srcId="{CFCB8752-EE61-4D9B-A35D-01EFF6543B1B}" destId="{F5AFA2CE-5B9B-47F5-979A-C24C0DCF5098}" srcOrd="0" destOrd="0" presId="urn:microsoft.com/office/officeart/2005/8/layout/vList6"/>
    <dgm:cxn modelId="{B7A01C06-EE61-40D9-984D-EADAC7AE5300}" type="presParOf" srcId="{CFCB8752-EE61-4D9B-A35D-01EFF6543B1B}" destId="{7CF85068-AB46-4883-80DF-BECC48BB46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7DAE382-F7AE-4001-BC87-6F3454935624}">
      <dgm:prSet phldrT="[文字]" custT="1"/>
      <dgm:spPr/>
      <dgm:t>
        <a:bodyPr/>
        <a:lstStyle/>
        <a:p>
          <a:pPr algn="l"/>
          <a:r>
            <a:rPr lang="en-US" altLang="zh-TW" sz="3200" dirty="0"/>
            <a:t>1. </a:t>
          </a:r>
          <a:r>
            <a:rPr lang="zh-TW" altLang="en-US" sz="3200" dirty="0"/>
            <a:t>盤點</a:t>
          </a:r>
        </a:p>
      </dgm:t>
    </dgm:pt>
    <dgm:pt modelId="{FFAB114F-7B82-477A-8C9E-F387044D79CC}" type="par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E9C8A2D8-1E1F-4BC3-871B-714D7F36A82E}" type="sib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36218312-2BE4-4548-B1A3-E8232838764F}">
      <dgm:prSet phldrT="[文字]" custT="1"/>
      <dgm:spPr/>
      <dgm:t>
        <a:bodyPr/>
        <a:lstStyle/>
        <a:p>
          <a:pPr>
            <a:buNone/>
          </a:pPr>
          <a:r>
            <a:rPr lang="zh-TW" altLang="en-US" sz="2000" dirty="0"/>
            <a:t> 盤點人</a:t>
          </a:r>
          <a:r>
            <a:rPr lang="en-US" altLang="zh-TW" sz="2000" dirty="0"/>
            <a:t>(</a:t>
          </a:r>
          <a:r>
            <a:rPr lang="zh-TW" altLang="en-US" sz="2000" dirty="0"/>
            <a:t>非保管人</a:t>
          </a:r>
          <a:r>
            <a:rPr lang="en-US" altLang="zh-TW" sz="2000" dirty="0"/>
            <a:t>)</a:t>
          </a:r>
          <a:r>
            <a:rPr lang="zh-TW" altLang="en-US" sz="2000" dirty="0"/>
            <a:t> 逐筆盤點</a:t>
          </a:r>
        </a:p>
      </dgm:t>
    </dgm:pt>
    <dgm:pt modelId="{26F50802-EA1F-408B-861A-A477504FA81A}" type="par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2C88AE64-C496-47C8-8CB0-D8F75B2D7D9E}" type="sib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2D7B799B-EEB4-44CA-A240-8AA6E1DFE5EF}" type="pres">
      <dgm:prSet presAssocID="{07DAE382-F7AE-4001-BC87-6F3454935624}" presName="linNode" presStyleCnt="0"/>
      <dgm:spPr/>
    </dgm:pt>
    <dgm:pt modelId="{2C4BD868-757F-4C89-8727-D93C77503091}" type="pres">
      <dgm:prSet presAssocID="{07DAE382-F7AE-4001-BC87-6F3454935624}" presName="parentShp" presStyleLbl="node1" presStyleIdx="0" presStyleCnt="1" custScaleX="73133" custLinFactNeighborX="-20617" custLinFactNeighborY="2371">
        <dgm:presLayoutVars>
          <dgm:bulletEnabled val="1"/>
        </dgm:presLayoutVars>
      </dgm:prSet>
      <dgm:spPr/>
    </dgm:pt>
    <dgm:pt modelId="{F9825CCE-C8CC-48E4-9920-573A7B91583C}" type="pres">
      <dgm:prSet presAssocID="{07DAE382-F7AE-4001-BC87-6F3454935624}" presName="childShp" presStyleLbl="bgAccFollowNode1" presStyleIdx="0" presStyleCnt="1" custScaleX="94208" custLinFactNeighborX="-17566" custLinFactNeighborY="5517">
        <dgm:presLayoutVars>
          <dgm:bulletEnabled val="1"/>
        </dgm:presLayoutVars>
      </dgm:prSet>
      <dgm:spPr/>
    </dgm:pt>
  </dgm:ptLst>
  <dgm:cxnLst>
    <dgm:cxn modelId="{E8F36F35-5A92-43F7-BFF5-DFB7FFD3DF3C}" srcId="{07DAE382-F7AE-4001-BC87-6F3454935624}" destId="{36218312-2BE4-4548-B1A3-E8232838764F}" srcOrd="0" destOrd="0" parTransId="{26F50802-EA1F-408B-861A-A477504FA81A}" sibTransId="{2C88AE64-C496-47C8-8CB0-D8F75B2D7D9E}"/>
    <dgm:cxn modelId="{F846363D-D459-46B6-B7DA-13EBFB7D7179}" type="presOf" srcId="{07DAE382-F7AE-4001-BC87-6F3454935624}" destId="{2C4BD868-757F-4C89-8727-D93C77503091}" srcOrd="0" destOrd="0" presId="urn:microsoft.com/office/officeart/2005/8/layout/vList6"/>
    <dgm:cxn modelId="{D8A999AA-2498-4B18-92D5-F167614D4AE5}" srcId="{460EEF7C-71C7-4FDD-99A7-881D57221B07}" destId="{07DAE382-F7AE-4001-BC87-6F3454935624}" srcOrd="0" destOrd="0" parTransId="{FFAB114F-7B82-477A-8C9E-F387044D79CC}" sibTransId="{E9C8A2D8-1E1F-4BC3-871B-714D7F36A82E}"/>
    <dgm:cxn modelId="{CD4819AC-7B27-4051-86BF-82B810BE5AA8}" type="presOf" srcId="{36218312-2BE4-4548-B1A3-E8232838764F}" destId="{F9825CCE-C8CC-48E4-9920-573A7B91583C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FC61D1E1-A49A-4BB2-B6E8-AF11CF91C184}" type="presParOf" srcId="{90F96E3C-3962-4CBB-B4D0-513D61555B99}" destId="{2D7B799B-EEB4-44CA-A240-8AA6E1DFE5EF}" srcOrd="0" destOrd="0" presId="urn:microsoft.com/office/officeart/2005/8/layout/vList6"/>
    <dgm:cxn modelId="{EFCE44E4-4CF8-409A-AB7E-F6108601A047}" type="presParOf" srcId="{2D7B799B-EEB4-44CA-A240-8AA6E1DFE5EF}" destId="{2C4BD868-757F-4C89-8727-D93C77503091}" srcOrd="0" destOrd="0" presId="urn:microsoft.com/office/officeart/2005/8/layout/vList6"/>
    <dgm:cxn modelId="{E893843C-322E-44A7-8C70-94C7317BD37B}" type="presParOf" srcId="{2D7B799B-EEB4-44CA-A240-8AA6E1DFE5EF}" destId="{F9825CCE-C8CC-48E4-9920-573A7B91583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121A0C57-A70E-49EC-9BAD-2FF07235897B}">
      <dgm:prSet custT="1"/>
      <dgm:spPr/>
      <dgm:t>
        <a:bodyPr/>
        <a:lstStyle/>
        <a:p>
          <a:pPr>
            <a:buNone/>
          </a:pPr>
          <a:r>
            <a:rPr lang="zh-TW" altLang="en-US" sz="2000" dirty="0"/>
            <a:t> 填寫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盤點數量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有物無帳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有帳無物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endParaRPr lang="zh-TW" altLang="en-US" sz="2000" dirty="0">
            <a:solidFill>
              <a:srgbClr val="FF0000"/>
            </a:solidFill>
          </a:endParaRPr>
        </a:p>
      </dgm:t>
    </dgm:pt>
    <dgm:pt modelId="{B2781068-DCF4-41E5-BB46-48DC69C84C54}" type="par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737ADB9A-8B99-480F-AB5A-65BDEB1C24A5}" type="sib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5A167D1A-C388-4CE9-A135-15558F614F8E}">
      <dgm:prSet phldrT="[文字]" custT="1"/>
      <dgm:spPr/>
      <dgm:t>
        <a:bodyPr/>
        <a:lstStyle/>
        <a:p>
          <a:pPr algn="l"/>
          <a:r>
            <a:rPr lang="en-US" altLang="zh-TW" sz="3200" dirty="0"/>
            <a:t>2. </a:t>
          </a:r>
          <a:r>
            <a:rPr lang="zh-TW" altLang="en-US" sz="3200" dirty="0"/>
            <a:t>填盤點結果</a:t>
          </a:r>
        </a:p>
      </dgm:t>
    </dgm:pt>
    <dgm:pt modelId="{F2839B45-C28C-4BF6-BE02-5C03D138FE5C}" type="sib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A1B3DDD9-0466-45D4-A3E3-CB259C1DD784}" type="par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7C768DA2-88AE-401D-8654-B568BF14FA85}" type="pres">
      <dgm:prSet presAssocID="{5A167D1A-C388-4CE9-A135-15558F614F8E}" presName="linNode" presStyleCnt="0"/>
      <dgm:spPr/>
    </dgm:pt>
    <dgm:pt modelId="{AC60643B-9829-4DC9-90BB-A0A1AEC7AE0A}" type="pres">
      <dgm:prSet presAssocID="{5A167D1A-C388-4CE9-A135-15558F614F8E}" presName="parentShp" presStyleLbl="node1" presStyleIdx="0" presStyleCnt="1" custScaleX="72810" custLinFactNeighborX="-11781" custLinFactNeighborY="1185">
        <dgm:presLayoutVars>
          <dgm:bulletEnabled val="1"/>
        </dgm:presLayoutVars>
      </dgm:prSet>
      <dgm:spPr/>
    </dgm:pt>
    <dgm:pt modelId="{14626225-2376-4DBC-9A02-34337E6DB98E}" type="pres">
      <dgm:prSet presAssocID="{5A167D1A-C388-4CE9-A135-15558F614F8E}" presName="childShp" presStyleLbl="bgAccFollowNode1" presStyleIdx="0" presStyleCnt="1" custScaleX="94518" custLinFactNeighborX="-17671" custLinFactNeighborY="4498">
        <dgm:presLayoutVars>
          <dgm:bulletEnabled val="1"/>
        </dgm:presLayoutVars>
      </dgm:prSet>
      <dgm:spPr/>
    </dgm:pt>
  </dgm:ptLst>
  <dgm:cxnLst>
    <dgm:cxn modelId="{93FA6E47-7E56-4FFC-BA3B-1B9442D86679}" type="presOf" srcId="{121A0C57-A70E-49EC-9BAD-2FF07235897B}" destId="{14626225-2376-4DBC-9A02-34337E6DB98E}" srcOrd="0" destOrd="0" presId="urn:microsoft.com/office/officeart/2005/8/layout/vList6"/>
    <dgm:cxn modelId="{0B7D839B-C26F-4B41-B412-6BFDB22781A4}" srcId="{460EEF7C-71C7-4FDD-99A7-881D57221B07}" destId="{5A167D1A-C388-4CE9-A135-15558F614F8E}" srcOrd="0" destOrd="0" parTransId="{A1B3DDD9-0466-45D4-A3E3-CB259C1DD784}" sibTransId="{F2839B45-C28C-4BF6-BE02-5C03D138FE5C}"/>
    <dgm:cxn modelId="{88509DA0-A2C2-4B82-B2D2-CE6008F73EE2}" srcId="{5A167D1A-C388-4CE9-A135-15558F614F8E}" destId="{121A0C57-A70E-49EC-9BAD-2FF07235897B}" srcOrd="0" destOrd="0" parTransId="{B2781068-DCF4-41E5-BB46-48DC69C84C54}" sibTransId="{737ADB9A-8B99-480F-AB5A-65BDEB1C24A5}"/>
    <dgm:cxn modelId="{F19001A3-74FC-43FF-8858-081E39DE3B3D}" type="presOf" srcId="{5A167D1A-C388-4CE9-A135-15558F614F8E}" destId="{AC60643B-9829-4DC9-90BB-A0A1AEC7AE0A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2CA5CB33-DA66-4F79-8C96-1DCCDE1A7DCB}" type="presParOf" srcId="{90F96E3C-3962-4CBB-B4D0-513D61555B99}" destId="{7C768DA2-88AE-401D-8654-B568BF14FA85}" srcOrd="0" destOrd="0" presId="urn:microsoft.com/office/officeart/2005/8/layout/vList6"/>
    <dgm:cxn modelId="{29D07614-9955-48F5-A111-27F18EFE656A}" type="presParOf" srcId="{7C768DA2-88AE-401D-8654-B568BF14FA85}" destId="{AC60643B-9829-4DC9-90BB-A0A1AEC7AE0A}" srcOrd="0" destOrd="0" presId="urn:microsoft.com/office/officeart/2005/8/layout/vList6"/>
    <dgm:cxn modelId="{B0FE75F3-E45F-449E-B656-4CA4C82ADE2F}" type="presParOf" srcId="{7C768DA2-88AE-401D-8654-B568BF14FA85}" destId="{14626225-2376-4DBC-9A02-34337E6DB98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99C824B-A182-461D-A203-755F343D43A3}">
      <dgm:prSet phldrT="[文字]" custT="1"/>
      <dgm:spPr/>
      <dgm:t>
        <a:bodyPr/>
        <a:lstStyle/>
        <a:p>
          <a:pPr algn="l"/>
          <a:r>
            <a:rPr lang="en-US" altLang="zh-TW" sz="3200" dirty="0"/>
            <a:t>3. </a:t>
          </a:r>
          <a:r>
            <a:rPr lang="zh-TW" altLang="en-US" sz="3200" dirty="0"/>
            <a:t>簽章</a:t>
          </a:r>
        </a:p>
      </dgm:t>
    </dgm:pt>
    <dgm:pt modelId="{8361C590-BE41-4622-86F4-0B3C324561AF}" type="par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A786476E-6678-4C96-9867-12F3CD793799}" type="sib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9581DD03-7819-4C7D-9027-5A0830DC9B21}">
      <dgm:prSet custT="1"/>
      <dgm:spPr/>
      <dgm:t>
        <a:bodyPr/>
        <a:lstStyle/>
        <a:p>
          <a:pPr>
            <a:buNone/>
          </a:pP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盤點人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保管人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及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單位主管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/>
            <a:t>簽章</a:t>
          </a:r>
        </a:p>
      </dgm:t>
    </dgm:pt>
    <dgm:pt modelId="{0A9149FB-0F22-4CD4-A3C2-05EB1967AD73}" type="par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37DA3B43-8148-4677-B0C4-108152C242F2}" type="sib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F305245A-C7C9-4A79-89BE-0D4AF9FEEA74}" type="pres">
      <dgm:prSet presAssocID="{D99C824B-A182-461D-A203-755F343D43A3}" presName="linNode" presStyleCnt="0"/>
      <dgm:spPr/>
    </dgm:pt>
    <dgm:pt modelId="{A54F7DEB-7596-4ED9-BA7F-F754126E39BF}" type="pres">
      <dgm:prSet presAssocID="{D99C824B-A182-461D-A203-755F343D43A3}" presName="parentShp" presStyleLbl="node1" presStyleIdx="0" presStyleCnt="1" custScaleX="72723" custLinFactNeighborX="-11478" custLinFactNeighborY="-1608">
        <dgm:presLayoutVars>
          <dgm:bulletEnabled val="1"/>
        </dgm:presLayoutVars>
      </dgm:prSet>
      <dgm:spPr/>
    </dgm:pt>
    <dgm:pt modelId="{35F1FED8-DDA2-444F-A067-4867F00A92AB}" type="pres">
      <dgm:prSet presAssocID="{D99C824B-A182-461D-A203-755F343D43A3}" presName="childShp" presStyleLbl="bgAccFollowNode1" presStyleIdx="0" presStyleCnt="1" custScaleX="95228" custLinFactNeighborX="-17904" custLinFactNeighborY="4124">
        <dgm:presLayoutVars>
          <dgm:bulletEnabled val="1"/>
        </dgm:presLayoutVars>
      </dgm:prSet>
      <dgm:spPr/>
    </dgm:pt>
  </dgm:ptLst>
  <dgm:cxnLst>
    <dgm:cxn modelId="{512BBA74-FE83-487C-9E65-F97416F6221C}" srcId="{D99C824B-A182-461D-A203-755F343D43A3}" destId="{9581DD03-7819-4C7D-9027-5A0830DC9B21}" srcOrd="0" destOrd="0" parTransId="{0A9149FB-0F22-4CD4-A3C2-05EB1967AD73}" sibTransId="{37DA3B43-8148-4677-B0C4-108152C242F2}"/>
    <dgm:cxn modelId="{6C2CCF90-430B-40F2-8412-85185C92447F}" type="presOf" srcId="{D99C824B-A182-461D-A203-755F343D43A3}" destId="{A54F7DEB-7596-4ED9-BA7F-F754126E39BF}" srcOrd="0" destOrd="0" presId="urn:microsoft.com/office/officeart/2005/8/layout/vList6"/>
    <dgm:cxn modelId="{7BDFFEAE-12E4-40A5-B381-1CF8BA1E5378}" type="presOf" srcId="{9581DD03-7819-4C7D-9027-5A0830DC9B21}" destId="{35F1FED8-DDA2-444F-A067-4867F00A92AB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DAD7A3FD-BDFC-4C65-B7CD-503B2D01A4E7}" srcId="{460EEF7C-71C7-4FDD-99A7-881D57221B07}" destId="{D99C824B-A182-461D-A203-755F343D43A3}" srcOrd="0" destOrd="0" parTransId="{8361C590-BE41-4622-86F4-0B3C324561AF}" sibTransId="{A786476E-6678-4C96-9867-12F3CD793799}"/>
    <dgm:cxn modelId="{8B8D1658-708D-4418-81D6-6941862F85AE}" type="presParOf" srcId="{90F96E3C-3962-4CBB-B4D0-513D61555B99}" destId="{F305245A-C7C9-4A79-89BE-0D4AF9FEEA74}" srcOrd="0" destOrd="0" presId="urn:microsoft.com/office/officeart/2005/8/layout/vList6"/>
    <dgm:cxn modelId="{8C5BFC03-CC7A-4589-A97F-7BAC6B7D52B9}" type="presParOf" srcId="{F305245A-C7C9-4A79-89BE-0D4AF9FEEA74}" destId="{A54F7DEB-7596-4ED9-BA7F-F754126E39BF}" srcOrd="0" destOrd="0" presId="urn:microsoft.com/office/officeart/2005/8/layout/vList6"/>
    <dgm:cxn modelId="{55328FE2-A721-40A8-806B-E6A0982FC912}" type="presParOf" srcId="{F305245A-C7C9-4A79-89BE-0D4AF9FEEA74}" destId="{35F1FED8-DDA2-444F-A067-4867F00A92A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6CCA240F-C6E4-4DDD-B97A-7ACD9AC38951}">
      <dgm:prSet phldrT="[文字]" custT="1"/>
      <dgm:spPr/>
      <dgm:t>
        <a:bodyPr/>
        <a:lstStyle/>
        <a:p>
          <a:pPr algn="l"/>
          <a:r>
            <a:rPr lang="en-US" altLang="zh-TW" sz="3200" dirty="0"/>
            <a:t>4. </a:t>
          </a:r>
          <a:r>
            <a:rPr lang="zh-TW" altLang="en-US" sz="3200" dirty="0"/>
            <a:t>交盤點表</a:t>
          </a:r>
        </a:p>
      </dgm:t>
    </dgm:pt>
    <dgm:pt modelId="{735313C2-E1B6-4003-8F93-9E77C2F001AD}" type="par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0BE23A94-C3A3-4351-AE70-B748D1F5CED7}" type="sib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B9145F5B-0FDD-40C7-B089-5080A81BD8BF}">
      <dgm:prSet/>
      <dgm:spPr/>
      <dgm:t>
        <a:bodyPr/>
        <a:lstStyle/>
        <a:p>
          <a:pPr>
            <a:buNone/>
          </a:pPr>
          <a:r>
            <a:rPr lang="zh-TW" altLang="en-US" dirty="0"/>
            <a:t> 交回給各單位財物經管人彙整</a:t>
          </a:r>
        </a:p>
      </dgm:t>
    </dgm:pt>
    <dgm:pt modelId="{87479A71-2AE4-4AEC-B720-2D67434A4831}" type="par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13FFE345-6188-4A08-BC29-FF562365B822}" type="sib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CFCB8752-EE61-4D9B-A35D-01EFF6543B1B}" type="pres">
      <dgm:prSet presAssocID="{6CCA240F-C6E4-4DDD-B97A-7ACD9AC38951}" presName="linNode" presStyleCnt="0"/>
      <dgm:spPr/>
    </dgm:pt>
    <dgm:pt modelId="{F5AFA2CE-5B9B-47F5-979A-C24C0DCF5098}" type="pres">
      <dgm:prSet presAssocID="{6CCA240F-C6E4-4DDD-B97A-7ACD9AC38951}" presName="parentShp" presStyleLbl="node1" presStyleIdx="0" presStyleCnt="1" custScaleX="72577" custLinFactNeighborX="-11801" custLinFactNeighborY="1638">
        <dgm:presLayoutVars>
          <dgm:bulletEnabled val="1"/>
        </dgm:presLayoutVars>
      </dgm:prSet>
      <dgm:spPr/>
    </dgm:pt>
    <dgm:pt modelId="{7CF85068-AB46-4883-80DF-BECC48BB46ED}" type="pres">
      <dgm:prSet presAssocID="{6CCA240F-C6E4-4DDD-B97A-7ACD9AC38951}" presName="childShp" presStyleLbl="bgAccFollowNode1" presStyleIdx="0" presStyleCnt="1" custScaleX="95017" custLinFactNeighborX="-17673" custLinFactNeighborY="126">
        <dgm:presLayoutVars>
          <dgm:bulletEnabled val="1"/>
        </dgm:presLayoutVars>
      </dgm:prSet>
      <dgm:spPr/>
    </dgm:pt>
  </dgm:ptLst>
  <dgm:cxnLst>
    <dgm:cxn modelId="{60ED1C7A-2EDC-4135-BD16-926E35B42A5B}" srcId="{460EEF7C-71C7-4FDD-99A7-881D57221B07}" destId="{6CCA240F-C6E4-4DDD-B97A-7ACD9AC38951}" srcOrd="0" destOrd="0" parTransId="{735313C2-E1B6-4003-8F93-9E77C2F001AD}" sibTransId="{0BE23A94-C3A3-4351-AE70-B748D1F5CED7}"/>
    <dgm:cxn modelId="{5E0571AF-811C-40DC-B1E3-54DD3B594133}" type="presOf" srcId="{B9145F5B-0FDD-40C7-B089-5080A81BD8BF}" destId="{7CF85068-AB46-4883-80DF-BECC48BB46ED}" srcOrd="0" destOrd="0" presId="urn:microsoft.com/office/officeart/2005/8/layout/vList6"/>
    <dgm:cxn modelId="{F8FD4BB3-123C-4B98-83AF-7D346EAD0F39}" type="presOf" srcId="{6CCA240F-C6E4-4DDD-B97A-7ACD9AC38951}" destId="{F5AFA2CE-5B9B-47F5-979A-C24C0DCF5098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BC2035F7-C8B8-4293-B192-B46A7BCFEDEF}" srcId="{6CCA240F-C6E4-4DDD-B97A-7ACD9AC38951}" destId="{B9145F5B-0FDD-40C7-B089-5080A81BD8BF}" srcOrd="0" destOrd="0" parTransId="{87479A71-2AE4-4AEC-B720-2D67434A4831}" sibTransId="{13FFE345-6188-4A08-BC29-FF562365B822}"/>
    <dgm:cxn modelId="{95C97DCE-2996-4A25-B422-687F256BB2CA}" type="presParOf" srcId="{90F96E3C-3962-4CBB-B4D0-513D61555B99}" destId="{CFCB8752-EE61-4D9B-A35D-01EFF6543B1B}" srcOrd="0" destOrd="0" presId="urn:microsoft.com/office/officeart/2005/8/layout/vList6"/>
    <dgm:cxn modelId="{E1A17277-C60F-456B-8702-76B3F8301576}" type="presParOf" srcId="{CFCB8752-EE61-4D9B-A35D-01EFF6543B1B}" destId="{F5AFA2CE-5B9B-47F5-979A-C24C0DCF5098}" srcOrd="0" destOrd="0" presId="urn:microsoft.com/office/officeart/2005/8/layout/vList6"/>
    <dgm:cxn modelId="{B7A01C06-EE61-40D9-984D-EADAC7AE5300}" type="presParOf" srcId="{CFCB8752-EE61-4D9B-A35D-01EFF6543B1B}" destId="{7CF85068-AB46-4883-80DF-BECC48BB46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25CCE-C8CC-48E4-9920-573A7B91583C}">
      <dsp:nvSpPr>
        <dsp:cNvPr id="0" name=""/>
        <dsp:cNvSpPr/>
      </dsp:nvSpPr>
      <dsp:spPr>
        <a:xfrm>
          <a:off x="3036161" y="33722"/>
          <a:ext cx="5849737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盤點人</a:t>
          </a:r>
          <a:r>
            <a:rPr lang="en-US" altLang="zh-TW" sz="2000" kern="1200" dirty="0"/>
            <a:t>(</a:t>
          </a:r>
          <a:r>
            <a:rPr lang="zh-TW" altLang="en-US" sz="2000" kern="1200" dirty="0"/>
            <a:t>非保管人</a:t>
          </a:r>
          <a:r>
            <a:rPr lang="en-US" altLang="zh-TW" sz="2000" kern="1200" dirty="0"/>
            <a:t>)</a:t>
          </a:r>
          <a:r>
            <a:rPr lang="zh-TW" altLang="en-US" sz="2000" kern="1200" dirty="0"/>
            <a:t> 逐筆盤點</a:t>
          </a:r>
        </a:p>
      </dsp:txBody>
      <dsp:txXfrm>
        <a:off x="3036161" y="108421"/>
        <a:ext cx="5625641" cy="448192"/>
      </dsp:txXfrm>
    </dsp:sp>
    <dsp:sp modelId="{2C4BD868-757F-4C89-8727-D93C77503091}">
      <dsp:nvSpPr>
        <dsp:cNvPr id="0" name=""/>
        <dsp:cNvSpPr/>
      </dsp:nvSpPr>
      <dsp:spPr>
        <a:xfrm>
          <a:off x="0" y="14922"/>
          <a:ext cx="3027406" cy="5975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1. </a:t>
          </a:r>
          <a:r>
            <a:rPr lang="zh-TW" altLang="en-US" sz="3200" kern="1200" dirty="0"/>
            <a:t>盤點</a:t>
          </a:r>
        </a:p>
      </dsp:txBody>
      <dsp:txXfrm>
        <a:off x="29172" y="44094"/>
        <a:ext cx="2969062" cy="539246"/>
      </dsp:txXfrm>
    </dsp:sp>
    <dsp:sp modelId="{14626225-2376-4DBC-9A02-34337E6DB98E}">
      <dsp:nvSpPr>
        <dsp:cNvPr id="0" name=""/>
        <dsp:cNvSpPr/>
      </dsp:nvSpPr>
      <dsp:spPr>
        <a:xfrm>
          <a:off x="3015505" y="684982"/>
          <a:ext cx="5868987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247123"/>
            <a:satOff val="2509"/>
            <a:lumOff val="38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247123"/>
              <a:satOff val="2509"/>
              <a:lumOff val="3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填寫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盤點數量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有物無帳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有帳無物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endParaRPr lang="zh-TW" altLang="en-US" sz="2000" kern="1200" dirty="0"/>
        </a:p>
      </dsp:txBody>
      <dsp:txXfrm>
        <a:off x="3015505" y="759681"/>
        <a:ext cx="5644891" cy="448192"/>
      </dsp:txXfrm>
    </dsp:sp>
    <dsp:sp modelId="{AC60643B-9829-4DC9-90BB-A0A1AEC7AE0A}">
      <dsp:nvSpPr>
        <dsp:cNvPr id="0" name=""/>
        <dsp:cNvSpPr/>
      </dsp:nvSpPr>
      <dsp:spPr>
        <a:xfrm>
          <a:off x="1448" y="665184"/>
          <a:ext cx="3014035" cy="597590"/>
        </a:xfrm>
        <a:prstGeom prst="roundRect">
          <a:avLst/>
        </a:prstGeom>
        <a:solidFill>
          <a:schemeClr val="accent2">
            <a:hueOff val="-904150"/>
            <a:satOff val="-552"/>
            <a:lumOff val="21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2. </a:t>
          </a:r>
          <a:r>
            <a:rPr lang="zh-TW" altLang="en-US" sz="3200" kern="1200" dirty="0"/>
            <a:t>填盤點結果</a:t>
          </a:r>
        </a:p>
      </dsp:txBody>
      <dsp:txXfrm>
        <a:off x="30620" y="694356"/>
        <a:ext cx="2955691" cy="539246"/>
      </dsp:txXfrm>
    </dsp:sp>
    <dsp:sp modelId="{35F1FED8-DDA2-444F-A067-4867F00A92AB}">
      <dsp:nvSpPr>
        <dsp:cNvPr id="0" name=""/>
        <dsp:cNvSpPr/>
      </dsp:nvSpPr>
      <dsp:spPr>
        <a:xfrm>
          <a:off x="2982016" y="1340096"/>
          <a:ext cx="5913073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494246"/>
            <a:satOff val="5017"/>
            <a:lumOff val="76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494246"/>
              <a:satOff val="5017"/>
              <a:lumOff val="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盤點人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保管人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及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單位主管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簽章</a:t>
          </a:r>
          <a:endParaRPr lang="zh-TW" altLang="en-US" sz="2000" kern="1200" dirty="0"/>
        </a:p>
      </dsp:txBody>
      <dsp:txXfrm>
        <a:off x="2982016" y="1414795"/>
        <a:ext cx="5688977" cy="448192"/>
      </dsp:txXfrm>
    </dsp:sp>
    <dsp:sp modelId="{A54F7DEB-7596-4ED9-BA7F-F754126E39BF}">
      <dsp:nvSpPr>
        <dsp:cNvPr id="0" name=""/>
        <dsp:cNvSpPr/>
      </dsp:nvSpPr>
      <dsp:spPr>
        <a:xfrm>
          <a:off x="0" y="1336702"/>
          <a:ext cx="3010434" cy="597590"/>
        </a:xfrm>
        <a:prstGeom prst="roundRect">
          <a:avLst/>
        </a:prstGeom>
        <a:solidFill>
          <a:schemeClr val="accent2">
            <a:hueOff val="-1808300"/>
            <a:satOff val="-1104"/>
            <a:lumOff val="43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3. </a:t>
          </a:r>
          <a:r>
            <a:rPr lang="zh-TW" altLang="en-US" sz="3200" kern="1200" dirty="0"/>
            <a:t>簽章</a:t>
          </a:r>
        </a:p>
      </dsp:txBody>
      <dsp:txXfrm>
        <a:off x="29172" y="1365874"/>
        <a:ext cx="2952090" cy="539246"/>
      </dsp:txXfrm>
    </dsp:sp>
    <dsp:sp modelId="{7CF85068-AB46-4883-80DF-BECC48BB46ED}">
      <dsp:nvSpPr>
        <dsp:cNvPr id="0" name=""/>
        <dsp:cNvSpPr/>
      </dsp:nvSpPr>
      <dsp:spPr>
        <a:xfrm>
          <a:off x="2995107" y="1973554"/>
          <a:ext cx="5899971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3741368"/>
            <a:satOff val="7526"/>
            <a:lumOff val="114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741368"/>
              <a:satOff val="7526"/>
              <a:lumOff val="1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交回給各單位財物經管人彙整</a:t>
          </a:r>
        </a:p>
      </dsp:txBody>
      <dsp:txXfrm>
        <a:off x="2995107" y="2048253"/>
        <a:ext cx="5675875" cy="448192"/>
      </dsp:txXfrm>
    </dsp:sp>
    <dsp:sp modelId="{F5AFA2CE-5B9B-47F5-979A-C24C0DCF5098}">
      <dsp:nvSpPr>
        <dsp:cNvPr id="0" name=""/>
        <dsp:cNvSpPr/>
      </dsp:nvSpPr>
      <dsp:spPr>
        <a:xfrm>
          <a:off x="0" y="1973554"/>
          <a:ext cx="3004390" cy="597590"/>
        </a:xfrm>
        <a:prstGeom prst="round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4. </a:t>
          </a:r>
          <a:r>
            <a:rPr lang="zh-TW" altLang="en-US" sz="3200" kern="1200" dirty="0"/>
            <a:t>交盤點表</a:t>
          </a:r>
        </a:p>
      </dsp:txBody>
      <dsp:txXfrm>
        <a:off x="29172" y="2002726"/>
        <a:ext cx="2946046" cy="539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25CCE-C8CC-48E4-9920-573A7B91583C}">
      <dsp:nvSpPr>
        <dsp:cNvPr id="0" name=""/>
        <dsp:cNvSpPr/>
      </dsp:nvSpPr>
      <dsp:spPr>
        <a:xfrm>
          <a:off x="1995294" y="602"/>
          <a:ext cx="3844310" cy="6161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盤點人</a:t>
          </a:r>
          <a:r>
            <a:rPr lang="en-US" altLang="zh-TW" sz="2000" kern="1200" dirty="0"/>
            <a:t>(</a:t>
          </a:r>
          <a:r>
            <a:rPr lang="zh-TW" altLang="en-US" sz="2000" kern="1200" dirty="0"/>
            <a:t>非保管人</a:t>
          </a:r>
          <a:r>
            <a:rPr lang="en-US" altLang="zh-TW" sz="2000" kern="1200" dirty="0"/>
            <a:t>)</a:t>
          </a:r>
          <a:r>
            <a:rPr lang="zh-TW" altLang="en-US" sz="2000" kern="1200" dirty="0"/>
            <a:t> 逐筆盤點</a:t>
          </a:r>
        </a:p>
      </dsp:txBody>
      <dsp:txXfrm>
        <a:off x="1995294" y="77616"/>
        <a:ext cx="3613270" cy="462081"/>
      </dsp:txXfrm>
    </dsp:sp>
    <dsp:sp modelId="{2C4BD868-757F-4C89-8727-D93C77503091}">
      <dsp:nvSpPr>
        <dsp:cNvPr id="0" name=""/>
        <dsp:cNvSpPr/>
      </dsp:nvSpPr>
      <dsp:spPr>
        <a:xfrm>
          <a:off x="0" y="602"/>
          <a:ext cx="1989540" cy="6161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1. </a:t>
          </a:r>
          <a:r>
            <a:rPr lang="zh-TW" altLang="en-US" sz="3200" kern="1200" dirty="0"/>
            <a:t>盤點</a:t>
          </a:r>
        </a:p>
      </dsp:txBody>
      <dsp:txXfrm>
        <a:off x="30076" y="30678"/>
        <a:ext cx="1929388" cy="555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26225-2376-4DBC-9A02-34337E6DB98E}">
      <dsp:nvSpPr>
        <dsp:cNvPr id="0" name=""/>
        <dsp:cNvSpPr/>
      </dsp:nvSpPr>
      <dsp:spPr>
        <a:xfrm>
          <a:off x="3015505" y="660"/>
          <a:ext cx="5868987" cy="6753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填寫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盤點數量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有物無帳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有帳無物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endParaRPr lang="zh-TW" altLang="en-US" sz="2000" kern="1200" dirty="0">
            <a:solidFill>
              <a:srgbClr val="FF0000"/>
            </a:solidFill>
          </a:endParaRPr>
        </a:p>
      </dsp:txBody>
      <dsp:txXfrm>
        <a:off x="3015505" y="85079"/>
        <a:ext cx="5615731" cy="506512"/>
      </dsp:txXfrm>
    </dsp:sp>
    <dsp:sp modelId="{AC60643B-9829-4DC9-90BB-A0A1AEC7AE0A}">
      <dsp:nvSpPr>
        <dsp:cNvPr id="0" name=""/>
        <dsp:cNvSpPr/>
      </dsp:nvSpPr>
      <dsp:spPr>
        <a:xfrm>
          <a:off x="1448" y="660"/>
          <a:ext cx="3014035" cy="675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2. </a:t>
          </a:r>
          <a:r>
            <a:rPr lang="zh-TW" altLang="en-US" sz="3200" kern="1200" dirty="0"/>
            <a:t>填盤點結果</a:t>
          </a:r>
        </a:p>
      </dsp:txBody>
      <dsp:txXfrm>
        <a:off x="34416" y="33628"/>
        <a:ext cx="2948099" cy="609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1FED8-DDA2-444F-A067-4867F00A92AB}">
      <dsp:nvSpPr>
        <dsp:cNvPr id="0" name=""/>
        <dsp:cNvSpPr/>
      </dsp:nvSpPr>
      <dsp:spPr>
        <a:xfrm>
          <a:off x="2982016" y="619"/>
          <a:ext cx="5913073" cy="6336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盤點人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保管人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及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單位主管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/>
            <a:t>簽章</a:t>
          </a:r>
        </a:p>
      </dsp:txBody>
      <dsp:txXfrm>
        <a:off x="2982016" y="79829"/>
        <a:ext cx="5675444" cy="475258"/>
      </dsp:txXfrm>
    </dsp:sp>
    <dsp:sp modelId="{A54F7DEB-7596-4ED9-BA7F-F754126E39BF}">
      <dsp:nvSpPr>
        <dsp:cNvPr id="0" name=""/>
        <dsp:cNvSpPr/>
      </dsp:nvSpPr>
      <dsp:spPr>
        <a:xfrm>
          <a:off x="20" y="0"/>
          <a:ext cx="3010434" cy="63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3. </a:t>
          </a:r>
          <a:r>
            <a:rPr lang="zh-TW" altLang="en-US" sz="3200" kern="1200" dirty="0"/>
            <a:t>簽章</a:t>
          </a:r>
        </a:p>
      </dsp:txBody>
      <dsp:txXfrm>
        <a:off x="30954" y="30934"/>
        <a:ext cx="2948566" cy="5718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85068-AB46-4883-80DF-BECC48BB46ED}">
      <dsp:nvSpPr>
        <dsp:cNvPr id="0" name=""/>
        <dsp:cNvSpPr/>
      </dsp:nvSpPr>
      <dsp:spPr>
        <a:xfrm>
          <a:off x="2995107" y="662"/>
          <a:ext cx="5899971" cy="6776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300" kern="1200" dirty="0"/>
            <a:t> 交回給各單位財物經管人彙整</a:t>
          </a:r>
        </a:p>
      </dsp:txBody>
      <dsp:txXfrm>
        <a:off x="2995107" y="85371"/>
        <a:ext cx="5645843" cy="508256"/>
      </dsp:txXfrm>
    </dsp:sp>
    <dsp:sp modelId="{F5AFA2CE-5B9B-47F5-979A-C24C0DCF5098}">
      <dsp:nvSpPr>
        <dsp:cNvPr id="0" name=""/>
        <dsp:cNvSpPr/>
      </dsp:nvSpPr>
      <dsp:spPr>
        <a:xfrm>
          <a:off x="0" y="662"/>
          <a:ext cx="3004390" cy="6776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4. </a:t>
          </a:r>
          <a:r>
            <a:rPr lang="zh-TW" altLang="en-US" sz="3200" kern="1200" dirty="0"/>
            <a:t>交盤點表</a:t>
          </a:r>
        </a:p>
      </dsp:txBody>
      <dsp:txXfrm>
        <a:off x="33081" y="33743"/>
        <a:ext cx="2938228" cy="611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0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778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8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0251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07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72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7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1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8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2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6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7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8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3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6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ED0578-ACCB-472D-B40F-FB5A351E4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428" y="2306876"/>
            <a:ext cx="7766936" cy="1646302"/>
          </a:xfrm>
        </p:spPr>
        <p:txBody>
          <a:bodyPr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【</a:t>
            </a:r>
            <a:r>
              <a:rPr lang="zh-TW" altLang="en-US" dirty="0">
                <a:solidFill>
                  <a:srgbClr val="FF0000"/>
                </a:solidFill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</a:rPr>
              <a:t>】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初盤作業說明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A558DEA-37AB-4FF9-B61A-D15EED8FB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464" y="4077467"/>
            <a:ext cx="7766936" cy="1096899"/>
          </a:xfrm>
        </p:spPr>
        <p:txBody>
          <a:bodyPr/>
          <a:lstStyle/>
          <a:p>
            <a:r>
              <a:rPr lang="zh-TW" altLang="en-US" dirty="0"/>
              <a:t>依據</a:t>
            </a:r>
            <a:r>
              <a:rPr lang="en-US" altLang="zh-TW" dirty="0"/>
              <a:t>114</a:t>
            </a:r>
            <a:r>
              <a:rPr lang="zh-TW" altLang="en-US" dirty="0"/>
              <a:t>年度財物盤點實施計畫辦理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A7680C9-03DE-48BA-B2ED-D53470CEE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1" y="6507769"/>
            <a:ext cx="1557889" cy="2862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018C413-A5C1-4EEA-9F32-CA0E11FC68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226" y="4770582"/>
            <a:ext cx="1933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7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35875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18" name="資料庫圖表 17">
            <a:extLst>
              <a:ext uri="{FF2B5EF4-FFF2-40B4-BE49-F238E27FC236}">
                <a16:creationId xmlns:a16="http://schemas.microsoft.com/office/drawing/2014/main" id="{654960F7-90D2-4F5C-AD78-8FF774CB01BB}"/>
              </a:ext>
            </a:extLst>
          </p:cNvPr>
          <p:cNvGraphicFramePr/>
          <p:nvPr/>
        </p:nvGraphicFramePr>
        <p:xfrm>
          <a:off x="742696" y="2156303"/>
          <a:ext cx="10348976" cy="257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721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3267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18" name="資料庫圖表 17">
            <a:extLst>
              <a:ext uri="{FF2B5EF4-FFF2-40B4-BE49-F238E27FC236}">
                <a16:creationId xmlns:a16="http://schemas.microsoft.com/office/drawing/2014/main" id="{654960F7-90D2-4F5C-AD78-8FF774CB01BB}"/>
              </a:ext>
            </a:extLst>
          </p:cNvPr>
          <p:cNvGraphicFramePr/>
          <p:nvPr/>
        </p:nvGraphicFramePr>
        <p:xfrm>
          <a:off x="742696" y="1470504"/>
          <a:ext cx="6801104" cy="616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圖片 21">
            <a:extLst>
              <a:ext uri="{FF2B5EF4-FFF2-40B4-BE49-F238E27FC236}">
                <a16:creationId xmlns:a16="http://schemas.microsoft.com/office/drawing/2014/main" id="{63FD944F-EAA5-4B97-A431-22194060E7C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92" b="2392"/>
          <a:stretch/>
        </p:blipFill>
        <p:spPr>
          <a:xfrm>
            <a:off x="563874" y="2183526"/>
            <a:ext cx="9530385" cy="4212504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AA920A47-81C1-45D8-8B16-D591C69E3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871630" y="4190399"/>
            <a:ext cx="1402372" cy="212480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7E1B280-5D57-4DB5-8C64-117C4B556F3B}"/>
              </a:ext>
            </a:extLst>
          </p:cNvPr>
          <p:cNvSpPr txBox="1"/>
          <p:nvPr/>
        </p:nvSpPr>
        <p:spPr>
          <a:xfrm>
            <a:off x="3018255" y="4528894"/>
            <a:ext cx="4268159" cy="584775"/>
          </a:xfrm>
          <a:prstGeom prst="rect">
            <a:avLst/>
          </a:prstGeom>
          <a:solidFill>
            <a:schemeClr val="bg1"/>
          </a:solidFill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70C0"/>
                </a:solidFill>
              </a:rPr>
              <a:t>一筆一筆確認都有盤到</a:t>
            </a:r>
          </a:p>
        </p:txBody>
      </p:sp>
    </p:spTree>
    <p:extLst>
      <p:ext uri="{BB962C8B-B14F-4D97-AF65-F5344CB8AC3E}">
        <p14:creationId xmlns:p14="http://schemas.microsoft.com/office/powerpoint/2010/main" val="11544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1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6722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5639CB73-4868-4B14-8FA1-E005185F617C}"/>
              </a:ext>
            </a:extLst>
          </p:cNvPr>
          <p:cNvGraphicFramePr/>
          <p:nvPr/>
        </p:nvGraphicFramePr>
        <p:xfrm>
          <a:off x="719547" y="1338982"/>
          <a:ext cx="10348976" cy="676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" name="圖片 22">
            <a:extLst>
              <a:ext uri="{FF2B5EF4-FFF2-40B4-BE49-F238E27FC236}">
                <a16:creationId xmlns:a16="http://schemas.microsoft.com/office/drawing/2014/main" id="{65F41BA5-9A64-4D57-92EF-AC316BF9299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294103" y="2062215"/>
            <a:ext cx="8200002" cy="4576546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878FDF85-8E63-4C48-A863-1330B363637A}"/>
              </a:ext>
            </a:extLst>
          </p:cNvPr>
          <p:cNvSpPr txBox="1"/>
          <p:nvPr/>
        </p:nvSpPr>
        <p:spPr>
          <a:xfrm>
            <a:off x="6461286" y="4675110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B180EA53-FBCC-4FD5-A340-411778CFC733}"/>
              </a:ext>
            </a:extLst>
          </p:cNvPr>
          <p:cNvSpPr txBox="1"/>
          <p:nvPr/>
        </p:nvSpPr>
        <p:spPr>
          <a:xfrm>
            <a:off x="7983742" y="4675109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E80FB7E-F80D-490C-983F-3D02E3C64627}"/>
              </a:ext>
            </a:extLst>
          </p:cNvPr>
          <p:cNvSpPr txBox="1"/>
          <p:nvPr/>
        </p:nvSpPr>
        <p:spPr>
          <a:xfrm>
            <a:off x="6858874" y="2418071"/>
            <a:ext cx="2635474" cy="461665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70C0"/>
                </a:solidFill>
              </a:rPr>
              <a:t>個人盤點表最末頁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5194241-FF4F-4378-819B-A8BE62B46F8E}"/>
              </a:ext>
            </a:extLst>
          </p:cNvPr>
          <p:cNvSpPr/>
          <p:nvPr/>
        </p:nvSpPr>
        <p:spPr>
          <a:xfrm>
            <a:off x="3942252" y="4278633"/>
            <a:ext cx="5038068" cy="858141"/>
          </a:xfrm>
          <a:prstGeom prst="rect">
            <a:avLst/>
          </a:prstGeom>
          <a:noFill/>
          <a:ln w="76200"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7E1B280-5D57-4DB5-8C64-117C4B556F3B}"/>
              </a:ext>
            </a:extLst>
          </p:cNvPr>
          <p:cNvSpPr txBox="1"/>
          <p:nvPr/>
        </p:nvSpPr>
        <p:spPr>
          <a:xfrm>
            <a:off x="4645687" y="4684076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31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5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1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1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1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6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1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4" grpId="0"/>
      <p:bldP spid="25" grpId="0"/>
      <p:bldP spid="26" grpId="0" animBg="1"/>
      <p:bldP spid="10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8DA67516-4EAF-45A9-AE5B-6A2F22A92A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17" b="1017"/>
          <a:stretch/>
        </p:blipFill>
        <p:spPr>
          <a:xfrm>
            <a:off x="886874" y="1774490"/>
            <a:ext cx="8407052" cy="459662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0426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7E1B280-5D57-4DB5-8C64-117C4B556F3B}"/>
              </a:ext>
            </a:extLst>
          </p:cNvPr>
          <p:cNvSpPr txBox="1"/>
          <p:nvPr/>
        </p:nvSpPr>
        <p:spPr>
          <a:xfrm>
            <a:off x="1318125" y="5709192"/>
            <a:ext cx="1240116" cy="46166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翁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</a:p>
        </p:txBody>
      </p:sp>
      <p:graphicFrame>
        <p:nvGraphicFramePr>
          <p:cNvPr id="11" name="資料庫圖表 10">
            <a:extLst>
              <a:ext uri="{FF2B5EF4-FFF2-40B4-BE49-F238E27FC236}">
                <a16:creationId xmlns:a16="http://schemas.microsoft.com/office/drawing/2014/main" id="{3382FFAE-2D9F-4AFA-BE79-62B4472DD5FA}"/>
              </a:ext>
            </a:extLst>
          </p:cNvPr>
          <p:cNvGraphicFramePr/>
          <p:nvPr/>
        </p:nvGraphicFramePr>
        <p:xfrm>
          <a:off x="719547" y="1237879"/>
          <a:ext cx="10348976" cy="634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群組 13">
            <a:extLst>
              <a:ext uri="{FF2B5EF4-FFF2-40B4-BE49-F238E27FC236}">
                <a16:creationId xmlns:a16="http://schemas.microsoft.com/office/drawing/2014/main" id="{A408744C-4D93-4632-81E8-F0017BBBFFE4}"/>
              </a:ext>
            </a:extLst>
          </p:cNvPr>
          <p:cNvGrpSpPr/>
          <p:nvPr/>
        </p:nvGrpSpPr>
        <p:grpSpPr>
          <a:xfrm>
            <a:off x="6465842" y="5669932"/>
            <a:ext cx="1686735" cy="523220"/>
            <a:chOff x="10056302" y="6051059"/>
            <a:chExt cx="1686735" cy="523220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FE227FEB-FCF1-494C-90BD-FED027FC60E0}"/>
                </a:ext>
              </a:extLst>
            </p:cNvPr>
            <p:cNvSpPr txBox="1"/>
            <p:nvPr/>
          </p:nvSpPr>
          <p:spPr>
            <a:xfrm>
              <a:off x="10613464" y="6081837"/>
              <a:ext cx="1129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李</a:t>
              </a:r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○○</a:t>
              </a: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850E0487-504B-4989-970D-5D641E6D2ED1}"/>
                </a:ext>
              </a:extLst>
            </p:cNvPr>
            <p:cNvSpPr txBox="1"/>
            <p:nvPr/>
          </p:nvSpPr>
          <p:spPr>
            <a:xfrm>
              <a:off x="10056302" y="6051059"/>
              <a:ext cx="1631933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經管組</a:t>
              </a:r>
              <a:endPara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組  長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E6A23A90-1EF6-4669-BB32-2AA46D3A702F}"/>
              </a:ext>
            </a:extLst>
          </p:cNvPr>
          <p:cNvGrpSpPr/>
          <p:nvPr/>
        </p:nvGrpSpPr>
        <p:grpSpPr>
          <a:xfrm>
            <a:off x="3913909" y="5677481"/>
            <a:ext cx="1551428" cy="523220"/>
            <a:chOff x="9958377" y="4488263"/>
            <a:chExt cx="1551428" cy="523220"/>
          </a:xfrm>
        </p:grpSpPr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B180EA53-FBCC-4FD5-A340-411778CFC733}"/>
                </a:ext>
              </a:extLst>
            </p:cNvPr>
            <p:cNvSpPr txBox="1"/>
            <p:nvPr/>
          </p:nvSpPr>
          <p:spPr>
            <a:xfrm>
              <a:off x="9958377" y="4488263"/>
              <a:ext cx="1444192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行政</a:t>
              </a:r>
              <a:endPara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組員</a:t>
              </a: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AB09D47B-350E-4184-94EF-D91F46289996}"/>
                </a:ext>
              </a:extLst>
            </p:cNvPr>
            <p:cNvSpPr txBox="1"/>
            <p:nvPr/>
          </p:nvSpPr>
          <p:spPr>
            <a:xfrm>
              <a:off x="10380232" y="4536970"/>
              <a:ext cx="1129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林青青</a:t>
              </a: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FD975333-6436-492C-A551-F0CD2F18BEE8}"/>
              </a:ext>
            </a:extLst>
          </p:cNvPr>
          <p:cNvSpPr/>
          <p:nvPr/>
        </p:nvSpPr>
        <p:spPr>
          <a:xfrm>
            <a:off x="895838" y="5557366"/>
            <a:ext cx="8310915" cy="76892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CFA89EF1-65DB-458D-AA3D-3494A2A6CEF0}"/>
              </a:ext>
            </a:extLst>
          </p:cNvPr>
          <p:cNvGrpSpPr/>
          <p:nvPr/>
        </p:nvGrpSpPr>
        <p:grpSpPr>
          <a:xfrm>
            <a:off x="3127247" y="6355942"/>
            <a:ext cx="5179449" cy="461665"/>
            <a:chOff x="3483863" y="6407381"/>
            <a:chExt cx="5179449" cy="461665"/>
          </a:xfrm>
        </p:grpSpPr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6FFB89E6-A0B8-4524-9EB1-A4EADCD73C45}"/>
                </a:ext>
              </a:extLst>
            </p:cNvPr>
            <p:cNvSpPr txBox="1"/>
            <p:nvPr/>
          </p:nvSpPr>
          <p:spPr>
            <a:xfrm>
              <a:off x="3670301" y="6407381"/>
              <a:ext cx="4993011" cy="461665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0070C0"/>
                  </a:solidFill>
                </a:rPr>
                <a:t>確認以上</a:t>
              </a:r>
              <a:r>
                <a:rPr lang="en-US" altLang="zh-TW" sz="2400" dirty="0">
                  <a:solidFill>
                    <a:srgbClr val="0070C0"/>
                  </a:solidFill>
                </a:rPr>
                <a:t>3</a:t>
              </a:r>
              <a:r>
                <a:rPr lang="zh-TW" altLang="en-US" sz="2400" dirty="0">
                  <a:solidFill>
                    <a:srgbClr val="0070C0"/>
                  </a:solidFill>
                </a:rPr>
                <a:t>個欄位都有簽章</a:t>
              </a:r>
            </a:p>
          </p:txBody>
        </p:sp>
        <p:sp>
          <p:nvSpPr>
            <p:cNvPr id="15" name="箭號: 向上 14">
              <a:extLst>
                <a:ext uri="{FF2B5EF4-FFF2-40B4-BE49-F238E27FC236}">
                  <a16:creationId xmlns:a16="http://schemas.microsoft.com/office/drawing/2014/main" id="{AC00CB0A-540D-4433-855A-0DC7C1E640A7}"/>
                </a:ext>
              </a:extLst>
            </p:cNvPr>
            <p:cNvSpPr/>
            <p:nvPr/>
          </p:nvSpPr>
          <p:spPr>
            <a:xfrm>
              <a:off x="3483863" y="6491946"/>
              <a:ext cx="238947" cy="258372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DA5DB1E-4794-435A-95D6-15A96437B50D}"/>
              </a:ext>
            </a:extLst>
          </p:cNvPr>
          <p:cNvSpPr txBox="1"/>
          <p:nvPr/>
        </p:nvSpPr>
        <p:spPr>
          <a:xfrm>
            <a:off x="6751835" y="2042574"/>
            <a:ext cx="2635474" cy="461665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70C0"/>
                </a:solidFill>
              </a:rPr>
              <a:t>個人盤點表最末頁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12904FB-689A-4CA6-BF8F-508AEED41287}"/>
              </a:ext>
            </a:extLst>
          </p:cNvPr>
          <p:cNvSpPr txBox="1"/>
          <p:nvPr/>
        </p:nvSpPr>
        <p:spPr>
          <a:xfrm>
            <a:off x="4450046" y="4423031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31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D0AD22A0-8013-4C59-9EBB-B4E03B080FD6}"/>
              </a:ext>
            </a:extLst>
          </p:cNvPr>
          <p:cNvSpPr/>
          <p:nvPr/>
        </p:nvSpPr>
        <p:spPr>
          <a:xfrm>
            <a:off x="2162695" y="5093989"/>
            <a:ext cx="3229914" cy="540257"/>
          </a:xfrm>
          <a:prstGeom prst="wedgeRoundRectCallout">
            <a:avLst>
              <a:gd name="adj1" fmla="val -34873"/>
              <a:gd name="adj2" fmla="val 93765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盤點人不得為保管人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586DD01-CFEA-41BE-9EF2-7EB0D6A4083D}"/>
              </a:ext>
            </a:extLst>
          </p:cNvPr>
          <p:cNvSpPr txBox="1"/>
          <p:nvPr/>
        </p:nvSpPr>
        <p:spPr>
          <a:xfrm>
            <a:off x="6358950" y="4426556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314E2FC-AED2-47D6-9C95-1AF8135A5E76}"/>
              </a:ext>
            </a:extLst>
          </p:cNvPr>
          <p:cNvSpPr txBox="1"/>
          <p:nvPr/>
        </p:nvSpPr>
        <p:spPr>
          <a:xfrm>
            <a:off x="7995623" y="4408512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10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7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1" grpId="0">
        <p:bldAsOne/>
      </p:bldGraphic>
      <p:bldP spid="20" grpId="0" animBg="1"/>
      <p:bldP spid="26" grpId="0" animBg="1"/>
      <p:bldP spid="22" grpId="0"/>
      <p:bldP spid="8" grpId="0" animBg="1"/>
      <p:bldP spid="8" grpId="1" animBg="1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9259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19" name="資料庫圖表 18">
            <a:extLst>
              <a:ext uri="{FF2B5EF4-FFF2-40B4-BE49-F238E27FC236}">
                <a16:creationId xmlns:a16="http://schemas.microsoft.com/office/drawing/2014/main" id="{7FE18749-2A25-49D1-8F70-568C90C14F60}"/>
              </a:ext>
            </a:extLst>
          </p:cNvPr>
          <p:cNvGraphicFramePr/>
          <p:nvPr/>
        </p:nvGraphicFramePr>
        <p:xfrm>
          <a:off x="742696" y="1397351"/>
          <a:ext cx="10348976" cy="678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9" name="群組 28">
            <a:extLst>
              <a:ext uri="{FF2B5EF4-FFF2-40B4-BE49-F238E27FC236}">
                <a16:creationId xmlns:a16="http://schemas.microsoft.com/office/drawing/2014/main" id="{DA778E91-97DB-412F-BAD1-91A39A7B121D}"/>
              </a:ext>
            </a:extLst>
          </p:cNvPr>
          <p:cNvGrpSpPr/>
          <p:nvPr/>
        </p:nvGrpSpPr>
        <p:grpSpPr>
          <a:xfrm>
            <a:off x="6096872" y="2556886"/>
            <a:ext cx="2723823" cy="3286321"/>
            <a:chOff x="5484224" y="2556886"/>
            <a:chExt cx="2723823" cy="3286321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A2297F0-9485-4CAF-A481-37E263C7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75388" y="2556886"/>
              <a:ext cx="2134172" cy="271006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362768D-846D-4F6E-8F80-4DBB2A360F61}"/>
                </a:ext>
              </a:extLst>
            </p:cNvPr>
            <p:cNvSpPr/>
            <p:nvPr/>
          </p:nvSpPr>
          <p:spPr>
            <a:xfrm>
              <a:off x="5484224" y="5412320"/>
              <a:ext cx="272382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單位財物經管人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</p:grp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C2F9FA7C-E891-4561-B779-7D9416EA5F2B}"/>
              </a:ext>
            </a:extLst>
          </p:cNvPr>
          <p:cNvSpPr/>
          <p:nvPr/>
        </p:nvSpPr>
        <p:spPr>
          <a:xfrm>
            <a:off x="4570366" y="3974907"/>
            <a:ext cx="1674986" cy="523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    </a:t>
            </a:r>
            <a:endParaRPr lang="zh-TW" altLang="en-US" dirty="0"/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254BCC83-2FA6-4088-B696-E378AEC633BD}"/>
              </a:ext>
            </a:extLst>
          </p:cNvPr>
          <p:cNvGrpSpPr/>
          <p:nvPr/>
        </p:nvGrpSpPr>
        <p:grpSpPr>
          <a:xfrm>
            <a:off x="1775127" y="2578562"/>
            <a:ext cx="2742008" cy="3262197"/>
            <a:chOff x="1089327" y="2203658"/>
            <a:chExt cx="2742008" cy="3262197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F69B1948-ED16-44A5-AC18-2C9838BBD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1089327" y="2203658"/>
              <a:ext cx="2742008" cy="2742008"/>
            </a:xfrm>
            <a:prstGeom prst="rect">
              <a:avLst/>
            </a:prstGeom>
          </p:spPr>
        </p:pic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06C56B4-FE09-4939-AE05-E8C102BC758D}"/>
                </a:ext>
              </a:extLst>
            </p:cNvPr>
            <p:cNvSpPr/>
            <p:nvPr/>
          </p:nvSpPr>
          <p:spPr>
            <a:xfrm>
              <a:off x="1218840" y="5034968"/>
              <a:ext cx="215956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財物保管人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A1D4A1B6-3CD3-43D6-B5DA-07176563534F}"/>
              </a:ext>
            </a:extLst>
          </p:cNvPr>
          <p:cNvSpPr txBox="1"/>
          <p:nvPr/>
        </p:nvSpPr>
        <p:spPr>
          <a:xfrm>
            <a:off x="4521684" y="3711861"/>
            <a:ext cx="149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  <a:latin typeface="+mj-ea"/>
                <a:ea typeface="+mj-ea"/>
              </a:rPr>
              <a:t>繳回盤點表</a:t>
            </a:r>
          </a:p>
        </p:txBody>
      </p:sp>
    </p:spTree>
    <p:extLst>
      <p:ext uri="{BB962C8B-B14F-4D97-AF65-F5344CB8AC3E}">
        <p14:creationId xmlns:p14="http://schemas.microsoft.com/office/powerpoint/2010/main" val="22213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12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9F51BA3-2AF6-4ACF-B8C8-0624AF99AF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8740" y="1717472"/>
            <a:ext cx="7501524" cy="3938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67348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802</TotalTime>
  <Words>299</Words>
  <Application>Microsoft Office PowerPoint</Application>
  <PresentationFormat>寬螢幕</PresentationFormat>
  <Paragraphs>65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標楷體</vt:lpstr>
      <vt:lpstr>Arial</vt:lpstr>
      <vt:lpstr>Trebuchet MS</vt:lpstr>
      <vt:lpstr>Wingdings 3</vt:lpstr>
      <vt:lpstr>多面向</vt:lpstr>
      <vt:lpstr>【財物保管人】 初盤作業說明</vt:lpstr>
      <vt:lpstr>我是【財物保管人】 收到個人盤點表我該怎麼做？</vt:lpstr>
      <vt:lpstr>我是【財物保管人】 收到個人盤點表我該怎麼做？</vt:lpstr>
      <vt:lpstr>我是【財物保管人】 收到個人盤點表我該怎麼做？</vt:lpstr>
      <vt:lpstr>我是【財物保管人】 收到個人盤點表我該怎麼做？</vt:lpstr>
      <vt:lpstr>我是【財物保管人】 收到個人盤點表我該怎麼做？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Administrator</cp:lastModifiedBy>
  <cp:revision>96</cp:revision>
  <dcterms:created xsi:type="dcterms:W3CDTF">2022-03-14T04:24:20Z</dcterms:created>
  <dcterms:modified xsi:type="dcterms:W3CDTF">2025-03-06T03:04:26Z</dcterms:modified>
</cp:coreProperties>
</file>