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64" r:id="rId2"/>
    <p:sldId id="259" r:id="rId3"/>
    <p:sldId id="260" r:id="rId4"/>
    <p:sldId id="261" r:id="rId5"/>
    <p:sldId id="262" r:id="rId6"/>
    <p:sldId id="263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A0000"/>
    <a:srgbClr val="F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endParaRPr lang="zh-TW" altLang="en-US" sz="2000" dirty="0"/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簽章</a:t>
          </a:r>
          <a:endParaRPr lang="zh-TW" altLang="en-US" sz="2000" dirty="0"/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4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4" custScaleX="94208" custLinFactNeighborX="-17566" custLinFactNeighborY="5517">
        <dgm:presLayoutVars>
          <dgm:bulletEnabled val="1"/>
        </dgm:presLayoutVars>
      </dgm:prSet>
      <dgm:spPr/>
    </dgm:pt>
    <dgm:pt modelId="{D78B8B1F-CAE6-41FA-B1C2-1AEB62D2FC61}" type="pres">
      <dgm:prSet presAssocID="{E9C8A2D8-1E1F-4BC3-871B-714D7F36A82E}" presName="spacing" presStyleCnt="0"/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1" presStyleCnt="4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1" presStyleCnt="4" custScaleX="94518" custLinFactNeighborX="-17671" custLinFactNeighborY="4498">
        <dgm:presLayoutVars>
          <dgm:bulletEnabled val="1"/>
        </dgm:presLayoutVars>
      </dgm:prSet>
      <dgm:spPr/>
    </dgm:pt>
    <dgm:pt modelId="{AD4595DE-A1B7-44BC-B813-3384539A4A8C}" type="pres">
      <dgm:prSet presAssocID="{F2839B45-C28C-4BF6-BE02-5C03D138FE5C}" presName="spacing" presStyleCnt="0"/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2" presStyleCnt="4" custScaleX="72723" custLinFactNeighborX="-36079" custLinFactNeighborY="3556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2" presStyleCnt="4" custScaleX="95228" custLinFactNeighborX="-17904" custLinFactNeighborY="4124">
        <dgm:presLayoutVars>
          <dgm:bulletEnabled val="1"/>
        </dgm:presLayoutVars>
      </dgm:prSet>
      <dgm:spPr/>
    </dgm:pt>
    <dgm:pt modelId="{13A21C5B-5FEA-4853-85B8-076D5AB1D976}" type="pres">
      <dgm:prSet presAssocID="{A786476E-6678-4C96-9867-12F3CD793799}" presName="spacing" presStyleCnt="0"/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3" presStyleCnt="4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3" presStyleCnt="4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0ED1C7A-2EDC-4135-BD16-926E35B42A5B}" srcId="{460EEF7C-71C7-4FDD-99A7-881D57221B07}" destId="{6CCA240F-C6E4-4DDD-B97A-7ACD9AC38951}" srcOrd="3" destOrd="0" parTransId="{735313C2-E1B6-4003-8F93-9E77C2F001AD}" sibTransId="{0BE23A94-C3A3-4351-AE70-B748D1F5CED7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0B7D839B-C26F-4B41-B412-6BFDB22781A4}" srcId="{460EEF7C-71C7-4FDD-99A7-881D57221B07}" destId="{5A167D1A-C388-4CE9-A135-15558F614F8E}" srcOrd="1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DAD7A3FD-BDFC-4C65-B7CD-503B2D01A4E7}" srcId="{460EEF7C-71C7-4FDD-99A7-881D57221B07}" destId="{D99C824B-A182-461D-A203-755F343D43A3}" srcOrd="2" destOrd="0" parTransId="{8361C590-BE41-4622-86F4-0B3C324561AF}" sibTransId="{A786476E-6678-4C96-9867-12F3CD793799}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  <dgm:cxn modelId="{904E3FD5-1465-4C7A-96D4-841DBB7E51EC}" type="presParOf" srcId="{90F96E3C-3962-4CBB-B4D0-513D61555B99}" destId="{D78B8B1F-CAE6-41FA-B1C2-1AEB62D2FC61}" srcOrd="1" destOrd="0" presId="urn:microsoft.com/office/officeart/2005/8/layout/vList6"/>
    <dgm:cxn modelId="{2CA5CB33-DA66-4F79-8C96-1DCCDE1A7DCB}" type="presParOf" srcId="{90F96E3C-3962-4CBB-B4D0-513D61555B99}" destId="{7C768DA2-88AE-401D-8654-B568BF14FA85}" srcOrd="2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  <dgm:cxn modelId="{3D610BA5-6CBD-498C-84B8-7BD4C4B55428}" type="presParOf" srcId="{90F96E3C-3962-4CBB-B4D0-513D61555B99}" destId="{AD4595DE-A1B7-44BC-B813-3384539A4A8C}" srcOrd="3" destOrd="0" presId="urn:microsoft.com/office/officeart/2005/8/layout/vList6"/>
    <dgm:cxn modelId="{8B8D1658-708D-4418-81D6-6941862F85AE}" type="presParOf" srcId="{90F96E3C-3962-4CBB-B4D0-513D61555B99}" destId="{F305245A-C7C9-4A79-89BE-0D4AF9FEEA74}" srcOrd="4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  <dgm:cxn modelId="{8CD6BB6E-6F00-42B4-A2EA-C3855C250FE7}" type="presParOf" srcId="{90F96E3C-3962-4CBB-B4D0-513D61555B99}" destId="{13A21C5B-5FEA-4853-85B8-076D5AB1D976}" srcOrd="5" destOrd="0" presId="urn:microsoft.com/office/officeart/2005/8/layout/vList6"/>
    <dgm:cxn modelId="{95C97DCE-2996-4A25-B422-687F256BB2CA}" type="presParOf" srcId="{90F96E3C-3962-4CBB-B4D0-513D61555B99}" destId="{CFCB8752-EE61-4D9B-A35D-01EFF6543B1B}" srcOrd="6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1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1" custScaleX="94208" custLinFactNeighborX="-17566" custLinFactNeighborY="5517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0" presStyleCnt="1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0" presStyleCnt="1" custScaleX="94518" custLinFactNeighborX="-17671" custLinFactNeighborY="4498">
        <dgm:presLayoutVars>
          <dgm:bulletEnabled val="1"/>
        </dgm:presLayoutVars>
      </dgm:prSet>
      <dgm:spPr/>
    </dgm:pt>
  </dgm:ptLst>
  <dgm:cxnLst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0B7D839B-C26F-4B41-B412-6BFDB22781A4}" srcId="{460EEF7C-71C7-4FDD-99A7-881D57221B07}" destId="{5A167D1A-C388-4CE9-A135-15558F614F8E}" srcOrd="0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2CA5CB33-DA66-4F79-8C96-1DCCDE1A7DCB}" type="presParOf" srcId="{90F96E3C-3962-4CBB-B4D0-513D61555B99}" destId="{7C768DA2-88AE-401D-8654-B568BF14FA85}" srcOrd="0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/>
            <a:t>簽章</a:t>
          </a:r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0" presStyleCnt="1" custScaleX="72723" custLinFactNeighborX="-11478" custLinFactNeighborY="-1608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0" presStyleCnt="1" custScaleX="95228" custLinFactNeighborX="-17904" custLinFactNeighborY="4124">
        <dgm:presLayoutVars>
          <dgm:bulletEnabled val="1"/>
        </dgm:presLayoutVars>
      </dgm:prSet>
      <dgm:spPr/>
    </dgm:pt>
  </dgm:ptLst>
  <dgm:cxnLst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DAD7A3FD-BDFC-4C65-B7CD-503B2D01A4E7}" srcId="{460EEF7C-71C7-4FDD-99A7-881D57221B07}" destId="{D99C824B-A182-461D-A203-755F343D43A3}" srcOrd="0" destOrd="0" parTransId="{8361C590-BE41-4622-86F4-0B3C324561AF}" sibTransId="{A786476E-6678-4C96-9867-12F3CD793799}"/>
    <dgm:cxn modelId="{8B8D1658-708D-4418-81D6-6941862F85AE}" type="presParOf" srcId="{90F96E3C-3962-4CBB-B4D0-513D61555B99}" destId="{F305245A-C7C9-4A79-89BE-0D4AF9FEEA74}" srcOrd="0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0" presStyleCnt="1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0" presStyleCnt="1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60ED1C7A-2EDC-4135-BD16-926E35B42A5B}" srcId="{460EEF7C-71C7-4FDD-99A7-881D57221B07}" destId="{6CCA240F-C6E4-4DDD-B97A-7ACD9AC38951}" srcOrd="0" destOrd="0" parTransId="{735313C2-E1B6-4003-8F93-9E77C2F001AD}" sibTransId="{0BE23A94-C3A3-4351-AE70-B748D1F5CED7}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95C97DCE-2996-4A25-B422-687F256BB2CA}" type="presParOf" srcId="{90F96E3C-3962-4CBB-B4D0-513D61555B99}" destId="{CFCB8752-EE61-4D9B-A35D-01EFF6543B1B}" srcOrd="0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3036161" y="33722"/>
          <a:ext cx="584973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3036161" y="108421"/>
        <a:ext cx="5625641" cy="448192"/>
      </dsp:txXfrm>
    </dsp:sp>
    <dsp:sp modelId="{2C4BD868-757F-4C89-8727-D93C77503091}">
      <dsp:nvSpPr>
        <dsp:cNvPr id="0" name=""/>
        <dsp:cNvSpPr/>
      </dsp:nvSpPr>
      <dsp:spPr>
        <a:xfrm>
          <a:off x="0" y="14922"/>
          <a:ext cx="3027406" cy="597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29172" y="44094"/>
        <a:ext cx="2969062" cy="539246"/>
      </dsp:txXfrm>
    </dsp:sp>
    <dsp:sp modelId="{14626225-2376-4DBC-9A02-34337E6DB98E}">
      <dsp:nvSpPr>
        <dsp:cNvPr id="0" name=""/>
        <dsp:cNvSpPr/>
      </dsp:nvSpPr>
      <dsp:spPr>
        <a:xfrm>
          <a:off x="3015505" y="684982"/>
          <a:ext cx="586898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3015505" y="759681"/>
        <a:ext cx="5644891" cy="448192"/>
      </dsp:txXfrm>
    </dsp:sp>
    <dsp:sp modelId="{AC60643B-9829-4DC9-90BB-A0A1AEC7AE0A}">
      <dsp:nvSpPr>
        <dsp:cNvPr id="0" name=""/>
        <dsp:cNvSpPr/>
      </dsp:nvSpPr>
      <dsp:spPr>
        <a:xfrm>
          <a:off x="1448" y="665184"/>
          <a:ext cx="3014035" cy="597590"/>
        </a:xfrm>
        <a:prstGeom prst="round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0620" y="694356"/>
        <a:ext cx="2955691" cy="539246"/>
      </dsp:txXfrm>
    </dsp:sp>
    <dsp:sp modelId="{35F1FED8-DDA2-444F-A067-4867F00A92AB}">
      <dsp:nvSpPr>
        <dsp:cNvPr id="0" name=""/>
        <dsp:cNvSpPr/>
      </dsp:nvSpPr>
      <dsp:spPr>
        <a:xfrm>
          <a:off x="2982016" y="1340096"/>
          <a:ext cx="5913073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簽章</a:t>
          </a:r>
          <a:endParaRPr lang="zh-TW" altLang="en-US" sz="2000" kern="1200" dirty="0"/>
        </a:p>
      </dsp:txBody>
      <dsp:txXfrm>
        <a:off x="2982016" y="1414795"/>
        <a:ext cx="5688977" cy="448192"/>
      </dsp:txXfrm>
    </dsp:sp>
    <dsp:sp modelId="{A54F7DEB-7596-4ED9-BA7F-F754126E39BF}">
      <dsp:nvSpPr>
        <dsp:cNvPr id="0" name=""/>
        <dsp:cNvSpPr/>
      </dsp:nvSpPr>
      <dsp:spPr>
        <a:xfrm>
          <a:off x="0" y="1336702"/>
          <a:ext cx="3010434" cy="597590"/>
        </a:xfrm>
        <a:prstGeom prst="round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29172" y="1365874"/>
        <a:ext cx="2952090" cy="539246"/>
      </dsp:txXfrm>
    </dsp:sp>
    <dsp:sp modelId="{7CF85068-AB46-4883-80DF-BECC48BB46ED}">
      <dsp:nvSpPr>
        <dsp:cNvPr id="0" name=""/>
        <dsp:cNvSpPr/>
      </dsp:nvSpPr>
      <dsp:spPr>
        <a:xfrm>
          <a:off x="2995107" y="1973554"/>
          <a:ext cx="5899971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交回給各單位財物經管人彙整</a:t>
          </a:r>
        </a:p>
      </dsp:txBody>
      <dsp:txXfrm>
        <a:off x="2995107" y="2048253"/>
        <a:ext cx="5675875" cy="448192"/>
      </dsp:txXfrm>
    </dsp:sp>
    <dsp:sp modelId="{F5AFA2CE-5B9B-47F5-979A-C24C0DCF5098}">
      <dsp:nvSpPr>
        <dsp:cNvPr id="0" name=""/>
        <dsp:cNvSpPr/>
      </dsp:nvSpPr>
      <dsp:spPr>
        <a:xfrm>
          <a:off x="0" y="1973554"/>
          <a:ext cx="3004390" cy="59759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29172" y="2002726"/>
        <a:ext cx="2946046" cy="53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1995294" y="602"/>
          <a:ext cx="3844310" cy="616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1995294" y="77616"/>
        <a:ext cx="3613270" cy="462081"/>
      </dsp:txXfrm>
    </dsp:sp>
    <dsp:sp modelId="{2C4BD868-757F-4C89-8727-D93C77503091}">
      <dsp:nvSpPr>
        <dsp:cNvPr id="0" name=""/>
        <dsp:cNvSpPr/>
      </dsp:nvSpPr>
      <dsp:spPr>
        <a:xfrm>
          <a:off x="0" y="602"/>
          <a:ext cx="1989540" cy="616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30076" y="30678"/>
        <a:ext cx="1929388" cy="55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6225-2376-4DBC-9A02-34337E6DB98E}">
      <dsp:nvSpPr>
        <dsp:cNvPr id="0" name=""/>
        <dsp:cNvSpPr/>
      </dsp:nvSpPr>
      <dsp:spPr>
        <a:xfrm>
          <a:off x="3015505" y="660"/>
          <a:ext cx="5868987" cy="675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015505" y="85079"/>
        <a:ext cx="5615731" cy="506512"/>
      </dsp:txXfrm>
    </dsp:sp>
    <dsp:sp modelId="{AC60643B-9829-4DC9-90BB-A0A1AEC7AE0A}">
      <dsp:nvSpPr>
        <dsp:cNvPr id="0" name=""/>
        <dsp:cNvSpPr/>
      </dsp:nvSpPr>
      <dsp:spPr>
        <a:xfrm>
          <a:off x="1448" y="660"/>
          <a:ext cx="3014035" cy="675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4416" y="33628"/>
        <a:ext cx="2948099" cy="609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1FED8-DDA2-444F-A067-4867F00A92AB}">
      <dsp:nvSpPr>
        <dsp:cNvPr id="0" name=""/>
        <dsp:cNvSpPr/>
      </dsp:nvSpPr>
      <dsp:spPr>
        <a:xfrm>
          <a:off x="2982016" y="619"/>
          <a:ext cx="5913073" cy="633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/>
            <a:t>簽章</a:t>
          </a:r>
        </a:p>
      </dsp:txBody>
      <dsp:txXfrm>
        <a:off x="2982016" y="79829"/>
        <a:ext cx="5675444" cy="475258"/>
      </dsp:txXfrm>
    </dsp:sp>
    <dsp:sp modelId="{A54F7DEB-7596-4ED9-BA7F-F754126E39BF}">
      <dsp:nvSpPr>
        <dsp:cNvPr id="0" name=""/>
        <dsp:cNvSpPr/>
      </dsp:nvSpPr>
      <dsp:spPr>
        <a:xfrm>
          <a:off x="20" y="0"/>
          <a:ext cx="3010434" cy="63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30954" y="30934"/>
        <a:ext cx="2948566" cy="571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5068-AB46-4883-80DF-BECC48BB46ED}">
      <dsp:nvSpPr>
        <dsp:cNvPr id="0" name=""/>
        <dsp:cNvSpPr/>
      </dsp:nvSpPr>
      <dsp:spPr>
        <a:xfrm>
          <a:off x="2995107" y="662"/>
          <a:ext cx="5899971" cy="677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300" kern="1200" dirty="0"/>
            <a:t> 交回給各單位財物經管人彙整</a:t>
          </a:r>
        </a:p>
      </dsp:txBody>
      <dsp:txXfrm>
        <a:off x="2995107" y="85371"/>
        <a:ext cx="5645843" cy="508256"/>
      </dsp:txXfrm>
    </dsp:sp>
    <dsp:sp modelId="{F5AFA2CE-5B9B-47F5-979A-C24C0DCF5098}">
      <dsp:nvSpPr>
        <dsp:cNvPr id="0" name=""/>
        <dsp:cNvSpPr/>
      </dsp:nvSpPr>
      <dsp:spPr>
        <a:xfrm>
          <a:off x="0" y="662"/>
          <a:ext cx="3004390" cy="6776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33081" y="33743"/>
        <a:ext cx="2938228" cy="611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1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19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1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90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1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6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0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113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5875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2156303"/>
          <a:ext cx="10348976" cy="25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1470504"/>
          <a:ext cx="6801104" cy="61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63FD944F-EAA5-4B97-A431-22194060E7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" r="516"/>
          <a:stretch/>
        </p:blipFill>
        <p:spPr>
          <a:xfrm>
            <a:off x="563874" y="2230454"/>
            <a:ext cx="9530385" cy="42125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920A47-81C1-45D8-8B16-D591C69E3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71630" y="4190399"/>
            <a:ext cx="1402372" cy="21248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3018255" y="4528894"/>
            <a:ext cx="4268159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一筆一筆確認都有盤到</a:t>
            </a:r>
          </a:p>
        </p:txBody>
      </p:sp>
    </p:spTree>
    <p:extLst>
      <p:ext uri="{BB962C8B-B14F-4D97-AF65-F5344CB8AC3E}">
        <p14:creationId xmlns:p14="http://schemas.microsoft.com/office/powerpoint/2010/main" val="1154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722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639CB73-4868-4B14-8FA1-E005185F6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694939"/>
              </p:ext>
            </p:extLst>
          </p:nvPr>
        </p:nvGraphicFramePr>
        <p:xfrm>
          <a:off x="719547" y="1338982"/>
          <a:ext cx="10348976" cy="67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圖片 22">
            <a:extLst>
              <a:ext uri="{FF2B5EF4-FFF2-40B4-BE49-F238E27FC236}">
                <a16:creationId xmlns:a16="http://schemas.microsoft.com/office/drawing/2014/main" id="{65F41BA5-9A64-4D57-92EF-AC316BF9299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131335" y="2062215"/>
            <a:ext cx="8262424" cy="4429698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8FDF85-8E63-4C48-A863-1330B363637A}"/>
              </a:ext>
            </a:extLst>
          </p:cNvPr>
          <p:cNvSpPr txBox="1"/>
          <p:nvPr/>
        </p:nvSpPr>
        <p:spPr>
          <a:xfrm>
            <a:off x="6461286" y="467511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80EA53-FBCC-4FD5-A340-411778CFC733}"/>
              </a:ext>
            </a:extLst>
          </p:cNvPr>
          <p:cNvSpPr txBox="1"/>
          <p:nvPr/>
        </p:nvSpPr>
        <p:spPr>
          <a:xfrm>
            <a:off x="7983742" y="467510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0FB7E-F80D-490C-983F-3D02E3C64627}"/>
              </a:ext>
            </a:extLst>
          </p:cNvPr>
          <p:cNvSpPr txBox="1"/>
          <p:nvPr/>
        </p:nvSpPr>
        <p:spPr>
          <a:xfrm>
            <a:off x="6858874" y="2418071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194241-FF4F-4378-819B-A8BE62B46F8E}"/>
              </a:ext>
            </a:extLst>
          </p:cNvPr>
          <p:cNvSpPr/>
          <p:nvPr/>
        </p:nvSpPr>
        <p:spPr>
          <a:xfrm>
            <a:off x="3828026" y="4287600"/>
            <a:ext cx="5038068" cy="858141"/>
          </a:xfrm>
          <a:prstGeom prst="rect">
            <a:avLst/>
          </a:prstGeom>
          <a:noFill/>
          <a:ln w="7620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4645687" y="468407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 animBg="1"/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DA67516-4EAF-45A9-AE5B-6A2F22A9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5" b="886"/>
          <a:stretch/>
        </p:blipFill>
        <p:spPr>
          <a:xfrm>
            <a:off x="886874" y="1774490"/>
            <a:ext cx="8407052" cy="45966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26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1318125" y="5709192"/>
            <a:ext cx="1240116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3382FFAE-2D9F-4AFA-BE79-62B4472DD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787732"/>
              </p:ext>
            </p:extLst>
          </p:nvPr>
        </p:nvGraphicFramePr>
        <p:xfrm>
          <a:off x="719547" y="1237879"/>
          <a:ext cx="10348976" cy="63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744C-4D93-4632-81E8-F0017BBBFFE4}"/>
              </a:ext>
            </a:extLst>
          </p:cNvPr>
          <p:cNvGrpSpPr/>
          <p:nvPr/>
        </p:nvGrpSpPr>
        <p:grpSpPr>
          <a:xfrm>
            <a:off x="6465842" y="5669932"/>
            <a:ext cx="1686735" cy="523220"/>
            <a:chOff x="10056302" y="6051059"/>
            <a:chExt cx="1686735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E227FEB-FCF1-494C-90BD-FED027FC60E0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0E0487-504B-4989-970D-5D641E6D2ED1}"/>
                </a:ext>
              </a:extLst>
            </p:cNvPr>
            <p:cNvSpPr txBox="1"/>
            <p:nvPr/>
          </p:nvSpPr>
          <p:spPr>
            <a:xfrm>
              <a:off x="10056302" y="6051059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A23A90-1EF6-4669-BB32-2AA46D3A702F}"/>
              </a:ext>
            </a:extLst>
          </p:cNvPr>
          <p:cNvGrpSpPr/>
          <p:nvPr/>
        </p:nvGrpSpPr>
        <p:grpSpPr>
          <a:xfrm>
            <a:off x="3913909" y="5677481"/>
            <a:ext cx="1551428" cy="523220"/>
            <a:chOff x="9958377" y="4488263"/>
            <a:chExt cx="1551428" cy="5232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180EA53-FBCC-4FD5-A340-411778CFC733}"/>
                </a:ext>
              </a:extLst>
            </p:cNvPr>
            <p:cNvSpPr txBox="1"/>
            <p:nvPr/>
          </p:nvSpPr>
          <p:spPr>
            <a:xfrm>
              <a:off x="9958377" y="448826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B09D47B-350E-4184-94EF-D91F46289996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D975333-6436-492C-A551-F0CD2F18BEE8}"/>
              </a:ext>
            </a:extLst>
          </p:cNvPr>
          <p:cNvSpPr/>
          <p:nvPr/>
        </p:nvSpPr>
        <p:spPr>
          <a:xfrm>
            <a:off x="895838" y="5557366"/>
            <a:ext cx="8310915" cy="7689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A89EF1-65DB-458D-AA3D-3494A2A6CEF0}"/>
              </a:ext>
            </a:extLst>
          </p:cNvPr>
          <p:cNvGrpSpPr/>
          <p:nvPr/>
        </p:nvGrpSpPr>
        <p:grpSpPr>
          <a:xfrm>
            <a:off x="3127247" y="6355942"/>
            <a:ext cx="5179449" cy="461665"/>
            <a:chOff x="3483863" y="6407381"/>
            <a:chExt cx="5179449" cy="46166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FFB89E6-A0B8-4524-9EB1-A4EADCD73C45}"/>
                </a:ext>
              </a:extLst>
            </p:cNvPr>
            <p:cNvSpPr txBox="1"/>
            <p:nvPr/>
          </p:nvSpPr>
          <p:spPr>
            <a:xfrm>
              <a:off x="3670301" y="6407381"/>
              <a:ext cx="4993011" cy="461665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</a:rPr>
                <a:t>確認以上</a:t>
              </a:r>
              <a:r>
                <a:rPr lang="en-US" altLang="zh-TW" sz="2400" dirty="0">
                  <a:solidFill>
                    <a:srgbClr val="0070C0"/>
                  </a:solidFill>
                </a:rPr>
                <a:t>3</a:t>
              </a:r>
              <a:r>
                <a:rPr lang="zh-TW" altLang="en-US" sz="2400" dirty="0">
                  <a:solidFill>
                    <a:srgbClr val="0070C0"/>
                  </a:solidFill>
                </a:rPr>
                <a:t>個欄位都有簽章</a:t>
              </a:r>
            </a:p>
          </p:txBody>
        </p:sp>
        <p:sp>
          <p:nvSpPr>
            <p:cNvPr id="15" name="箭號: 向上 14">
              <a:extLst>
                <a:ext uri="{FF2B5EF4-FFF2-40B4-BE49-F238E27FC236}">
                  <a16:creationId xmlns:a16="http://schemas.microsoft.com/office/drawing/2014/main" id="{AC00CB0A-540D-4433-855A-0DC7C1E640A7}"/>
                </a:ext>
              </a:extLst>
            </p:cNvPr>
            <p:cNvSpPr/>
            <p:nvPr/>
          </p:nvSpPr>
          <p:spPr>
            <a:xfrm>
              <a:off x="3483863" y="6491946"/>
              <a:ext cx="238947" cy="258372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A5DB1E-4794-435A-95D6-15A96437B50D}"/>
              </a:ext>
            </a:extLst>
          </p:cNvPr>
          <p:cNvSpPr txBox="1"/>
          <p:nvPr/>
        </p:nvSpPr>
        <p:spPr>
          <a:xfrm>
            <a:off x="6751835" y="2042574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2904FB-689A-4CA6-BF8F-508AEED41287}"/>
              </a:ext>
            </a:extLst>
          </p:cNvPr>
          <p:cNvSpPr txBox="1"/>
          <p:nvPr/>
        </p:nvSpPr>
        <p:spPr>
          <a:xfrm>
            <a:off x="4450046" y="442303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D0AD22A0-8013-4C59-9EBB-B4E03B080FD6}"/>
              </a:ext>
            </a:extLst>
          </p:cNvPr>
          <p:cNvSpPr/>
          <p:nvPr/>
        </p:nvSpPr>
        <p:spPr>
          <a:xfrm>
            <a:off x="2162695" y="5093989"/>
            <a:ext cx="3229914" cy="540257"/>
          </a:xfrm>
          <a:prstGeom prst="wedgeRoundRectCallout">
            <a:avLst>
              <a:gd name="adj1" fmla="val -34873"/>
              <a:gd name="adj2" fmla="val 937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盤點人不得為保管人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86DD01-CFEA-41BE-9EF2-7EB0D6A4083D}"/>
              </a:ext>
            </a:extLst>
          </p:cNvPr>
          <p:cNvSpPr txBox="1"/>
          <p:nvPr/>
        </p:nvSpPr>
        <p:spPr>
          <a:xfrm>
            <a:off x="6358950" y="441759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14E2FC-AED2-47D6-9C95-1AF8135A5E76}"/>
              </a:ext>
            </a:extLst>
          </p:cNvPr>
          <p:cNvSpPr txBox="1"/>
          <p:nvPr/>
        </p:nvSpPr>
        <p:spPr>
          <a:xfrm>
            <a:off x="7995623" y="4417477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20" grpId="0" animBg="1"/>
      <p:bldP spid="26" grpId="0" animBg="1"/>
      <p:bldP spid="22" grpId="0"/>
      <p:bldP spid="8" grpId="0" animBg="1"/>
      <p:bldP spid="8" grpId="1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259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FE18749-2A25-49D1-8F70-568C90C14F60}"/>
              </a:ext>
            </a:extLst>
          </p:cNvPr>
          <p:cNvGraphicFramePr/>
          <p:nvPr/>
        </p:nvGraphicFramePr>
        <p:xfrm>
          <a:off x="742696" y="1397351"/>
          <a:ext cx="10348976" cy="67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DA778E91-97DB-412F-BAD1-91A39A7B121D}"/>
              </a:ext>
            </a:extLst>
          </p:cNvPr>
          <p:cNvGrpSpPr/>
          <p:nvPr/>
        </p:nvGrpSpPr>
        <p:grpSpPr>
          <a:xfrm>
            <a:off x="6096872" y="2556886"/>
            <a:ext cx="2723823" cy="3286321"/>
            <a:chOff x="5484224" y="2556886"/>
            <a:chExt cx="2723823" cy="32863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2297F0-9485-4CAF-A481-37E263C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62768D-846D-4F6E-8F80-4DBB2A360F6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2F9FA7C-E891-4561-B779-7D9416EA5F2B}"/>
              </a:ext>
            </a:extLst>
          </p:cNvPr>
          <p:cNvSpPr/>
          <p:nvPr/>
        </p:nvSpPr>
        <p:spPr>
          <a:xfrm>
            <a:off x="4570366" y="3974907"/>
            <a:ext cx="1674986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54BCC83-2FA6-4088-B696-E378AEC633BD}"/>
              </a:ext>
            </a:extLst>
          </p:cNvPr>
          <p:cNvGrpSpPr/>
          <p:nvPr/>
        </p:nvGrpSpPr>
        <p:grpSpPr>
          <a:xfrm>
            <a:off x="1775127" y="2578562"/>
            <a:ext cx="2742008" cy="3262197"/>
            <a:chOff x="1089327" y="2203658"/>
            <a:chExt cx="2742008" cy="326219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69B1948-ED16-44A5-AC18-2C9838B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6C56B4-FE09-4939-AE05-E8C102BC758D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1D4A1B6-3CD3-43D6-B5DA-07176563534F}"/>
              </a:ext>
            </a:extLst>
          </p:cNvPr>
          <p:cNvSpPr txBox="1"/>
          <p:nvPr/>
        </p:nvSpPr>
        <p:spPr>
          <a:xfrm>
            <a:off x="4521684" y="3711861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繳回盤點表</a:t>
            </a:r>
          </a:p>
        </p:txBody>
      </p:sp>
    </p:spTree>
    <p:extLst>
      <p:ext uri="{BB962C8B-B14F-4D97-AF65-F5344CB8AC3E}">
        <p14:creationId xmlns:p14="http://schemas.microsoft.com/office/powerpoint/2010/main" val="222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2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34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816</TotalTime>
  <Words>299</Words>
  <Application>Microsoft Office PowerPoint</Application>
  <PresentationFormat>寬螢幕</PresentationFormat>
  <Paragraphs>65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標楷體</vt:lpstr>
      <vt:lpstr>Arial</vt:lpstr>
      <vt:lpstr>Trebuchet MS</vt:lpstr>
      <vt:lpstr>Wingdings 3</vt:lpstr>
      <vt:lpstr>多面向</vt:lpstr>
      <vt:lpstr>【財物保管人】 初盤作業說明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93</cp:revision>
  <dcterms:created xsi:type="dcterms:W3CDTF">2022-03-14T04:24:20Z</dcterms:created>
  <dcterms:modified xsi:type="dcterms:W3CDTF">2024-03-04T07:16:27Z</dcterms:modified>
</cp:coreProperties>
</file>